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2E73D-22B9-0556-3D28-548D393B3519}" v="126" dt="2024-11-15T11:50:5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8" d="100"/>
          <a:sy n="108" d="100"/>
        </p:scale>
        <p:origin x="13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228623" indent="-228623" algn="l" defTabSz="9144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6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114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360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606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11F040-CD63-F1A5-C1E9-D30A4E44C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94" y="958229"/>
            <a:ext cx="2411897" cy="602214"/>
          </a:xfrm>
        </p:spPr>
        <p:txBody>
          <a:bodyPr>
            <a:noAutofit/>
          </a:bodyPr>
          <a:lstStyle/>
          <a:p>
            <a:r>
              <a:rPr lang="en-US" sz="3800" dirty="0" err="1"/>
              <a:t>Nhóm</a:t>
            </a:r>
            <a:r>
              <a:rPr lang="en-US" sz="3800" dirty="0"/>
              <a:t> 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A844358-A2A1-9794-E6E1-8607724A49D1}"/>
              </a:ext>
            </a:extLst>
          </p:cNvPr>
          <p:cNvSpPr txBox="1">
            <a:spLocks/>
          </p:cNvSpPr>
          <p:nvPr/>
        </p:nvSpPr>
        <p:spPr>
          <a:xfrm>
            <a:off x="616226" y="2332210"/>
            <a:ext cx="11221277" cy="219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defRPr>
            </a:lvl1pPr>
            <a:lvl2pPr marL="457246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92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738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983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228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5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err="1"/>
              <a:t>Đề</a:t>
            </a:r>
            <a:r>
              <a:rPr lang="en-US" sz="3800" dirty="0"/>
              <a:t> </a:t>
            </a:r>
            <a:r>
              <a:rPr lang="en-US" sz="3800" dirty="0" err="1"/>
              <a:t>tài</a:t>
            </a:r>
            <a:r>
              <a:rPr lang="en-US" sz="3800" dirty="0"/>
              <a:t>: </a:t>
            </a:r>
            <a:r>
              <a:rPr lang="en-US" sz="3800" dirty="0" err="1"/>
              <a:t>Lập</a:t>
            </a:r>
            <a:r>
              <a:rPr lang="en-US" sz="3800" dirty="0"/>
              <a:t> </a:t>
            </a:r>
            <a:r>
              <a:rPr lang="en-US" sz="3800" dirty="0" err="1"/>
              <a:t>trình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dụng</a:t>
            </a:r>
            <a:r>
              <a:rPr lang="en-US" sz="3800" dirty="0"/>
              <a:t> </a:t>
            </a:r>
            <a:r>
              <a:rPr lang="en-US" sz="3800" dirty="0" err="1"/>
              <a:t>đọc</a:t>
            </a:r>
            <a:r>
              <a:rPr lang="en-US" sz="3800" dirty="0"/>
              <a:t>, </a:t>
            </a:r>
            <a:r>
              <a:rPr lang="en-US" sz="3800" dirty="0" err="1"/>
              <a:t>gửi</a:t>
            </a:r>
            <a:r>
              <a:rPr lang="en-US" sz="3800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27777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2D2D-86FE-D6E6-8153-E55009E9A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A41A85-3D93-7D7C-E46D-AEECCBF9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964" y="1151808"/>
            <a:ext cx="3240158" cy="2138045"/>
          </a:xfrm>
        </p:spPr>
        <p:txBody>
          <a:bodyPr>
            <a:noAutofit/>
          </a:bodyPr>
          <a:lstStyle/>
          <a:p>
            <a:r>
              <a:rPr lang="en-VN" sz="4000" dirty="0"/>
              <a:t>Thành viên thực hiện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38A7655-9400-AFC4-A387-F06520AEC659}"/>
              </a:ext>
            </a:extLst>
          </p:cNvPr>
          <p:cNvSpPr txBox="1"/>
          <p:nvPr/>
        </p:nvSpPr>
        <p:spPr>
          <a:xfrm>
            <a:off x="1278205" y="2329017"/>
            <a:ext cx="5758699" cy="381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Đỗ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Đức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Khôi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marL="1079501" lvl="1" indent="-539750" algn="l">
              <a:lnSpc>
                <a:spcPts val="6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  Võ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Quốc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Tuấn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marL="1079501" lvl="1" indent="-539750" algn="l">
              <a:lnSpc>
                <a:spcPts val="6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Nguyễn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Trung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Hiếu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marL="1079501" lvl="1" indent="-539750" algn="l">
              <a:lnSpc>
                <a:spcPts val="6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Trần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Nguyễn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Trần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Hiếu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marL="1079501" lvl="1" indent="-539750" algn="l">
              <a:lnSpc>
                <a:spcPts val="6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Trương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Trần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Thiên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Bảo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</p:txBody>
      </p:sp>
    </p:spTree>
    <p:extLst>
      <p:ext uri="{BB962C8B-B14F-4D97-AF65-F5344CB8AC3E}">
        <p14:creationId xmlns:p14="http://schemas.microsoft.com/office/powerpoint/2010/main" val="235379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FBE1-CEF6-6E82-1970-CC020F6E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A4600535-1F1C-8664-04BD-F4FF2FCF4E17}"/>
              </a:ext>
            </a:extLst>
          </p:cNvPr>
          <p:cNvSpPr/>
          <p:nvPr/>
        </p:nvSpPr>
        <p:spPr>
          <a:xfrm>
            <a:off x="5296397" y="2959920"/>
            <a:ext cx="1599206" cy="1444786"/>
          </a:xfrm>
          <a:custGeom>
            <a:avLst/>
            <a:gdLst/>
            <a:ahLst/>
            <a:cxnLst/>
            <a:rect l="l" t="t" r="r" b="b"/>
            <a:pathLst>
              <a:path w="2037229" h="2037229">
                <a:moveTo>
                  <a:pt x="0" y="0"/>
                </a:moveTo>
                <a:lnTo>
                  <a:pt x="2037230" y="0"/>
                </a:lnTo>
                <a:lnTo>
                  <a:pt x="2037230" y="2037229"/>
                </a:lnTo>
                <a:lnTo>
                  <a:pt x="0" y="2037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BE660893-1344-C8AC-483A-BD82581916C2}"/>
              </a:ext>
            </a:extLst>
          </p:cNvPr>
          <p:cNvSpPr/>
          <p:nvPr/>
        </p:nvSpPr>
        <p:spPr>
          <a:xfrm>
            <a:off x="991945" y="2959919"/>
            <a:ext cx="1599206" cy="1418890"/>
          </a:xfrm>
          <a:custGeom>
            <a:avLst/>
            <a:gdLst/>
            <a:ahLst/>
            <a:cxnLst/>
            <a:rect l="l" t="t" r="r" b="b"/>
            <a:pathLst>
              <a:path w="2037229" h="2037229">
                <a:moveTo>
                  <a:pt x="0" y="0"/>
                </a:moveTo>
                <a:lnTo>
                  <a:pt x="2037229" y="0"/>
                </a:lnTo>
                <a:lnTo>
                  <a:pt x="2037229" y="2037229"/>
                </a:lnTo>
                <a:lnTo>
                  <a:pt x="0" y="2037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89C0E62-EBA8-9B25-E546-CA1A1813DE86}"/>
              </a:ext>
            </a:extLst>
          </p:cNvPr>
          <p:cNvSpPr/>
          <p:nvPr/>
        </p:nvSpPr>
        <p:spPr>
          <a:xfrm>
            <a:off x="9600850" y="2959919"/>
            <a:ext cx="1599206" cy="1418893"/>
          </a:xfrm>
          <a:custGeom>
            <a:avLst/>
            <a:gdLst/>
            <a:ahLst/>
            <a:cxnLst/>
            <a:rect l="l" t="t" r="r" b="b"/>
            <a:pathLst>
              <a:path w="2037229" h="2037229">
                <a:moveTo>
                  <a:pt x="0" y="0"/>
                </a:moveTo>
                <a:lnTo>
                  <a:pt x="2037229" y="0"/>
                </a:lnTo>
                <a:lnTo>
                  <a:pt x="2037229" y="2037229"/>
                </a:lnTo>
                <a:lnTo>
                  <a:pt x="0" y="2037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FFF5823-C929-D9F3-7ECF-DC045F85B5BC}"/>
              </a:ext>
            </a:extLst>
          </p:cNvPr>
          <p:cNvSpPr txBox="1"/>
          <p:nvPr/>
        </p:nvSpPr>
        <p:spPr>
          <a:xfrm>
            <a:off x="963287" y="4404705"/>
            <a:ext cx="1599206" cy="1176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Gửi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Email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68D1669-D368-D553-A474-E91555F2F1B0}"/>
              </a:ext>
            </a:extLst>
          </p:cNvPr>
          <p:cNvSpPr txBox="1"/>
          <p:nvPr/>
        </p:nvSpPr>
        <p:spPr>
          <a:xfrm>
            <a:off x="5296397" y="4541865"/>
            <a:ext cx="1599206" cy="544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Email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7BF2B1A-8D32-BBA7-8C0E-F0800FFB291C}"/>
              </a:ext>
            </a:extLst>
          </p:cNvPr>
          <p:cNvSpPr txBox="1"/>
          <p:nvPr/>
        </p:nvSpPr>
        <p:spPr>
          <a:xfrm>
            <a:off x="9600849" y="4404705"/>
            <a:ext cx="1599206" cy="1176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/>
                <a:ea typeface="Baloo"/>
                <a:cs typeface="Segoe UI"/>
                <a:sym typeface="Baloo"/>
              </a:rPr>
              <a:t>Nhận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Baloo"/>
                <a:cs typeface="Segoe UI"/>
                <a:sym typeface="Baloo"/>
              </a:rPr>
              <a:t> Email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F312DBFC-4ED5-68D9-E19E-B70E2CFD0DF0}"/>
              </a:ext>
            </a:extLst>
          </p:cNvPr>
          <p:cNvSpPr/>
          <p:nvPr/>
        </p:nvSpPr>
        <p:spPr>
          <a:xfrm>
            <a:off x="2875355" y="3849130"/>
            <a:ext cx="22612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VN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69A3BF43-2EF2-6A6D-BDD7-968F61E92111}"/>
              </a:ext>
            </a:extLst>
          </p:cNvPr>
          <p:cNvSpPr/>
          <p:nvPr/>
        </p:nvSpPr>
        <p:spPr>
          <a:xfrm>
            <a:off x="6990689" y="3849130"/>
            <a:ext cx="229782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V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9282E07-15D0-EC4D-9100-A70AD1B2F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07" y="1276626"/>
            <a:ext cx="6075138" cy="6022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800" dirty="0" err="1">
                <a:latin typeface="Segoe UI Black"/>
                <a:ea typeface="Segoe UI Black"/>
                <a:cs typeface="Times New Roman"/>
              </a:rPr>
              <a:t>Ứng</a:t>
            </a:r>
            <a:r>
              <a:rPr lang="en-US" sz="3800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sz="3800" dirty="0" err="1">
                <a:latin typeface="Segoe UI Black"/>
                <a:ea typeface="Segoe UI Black"/>
                <a:cs typeface="Times New Roman"/>
              </a:rPr>
              <a:t>dụng</a:t>
            </a:r>
            <a:r>
              <a:rPr lang="en-US" sz="3800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sz="3800" dirty="0" err="1">
                <a:latin typeface="Segoe UI Black"/>
                <a:ea typeface="Segoe UI Black"/>
                <a:cs typeface="Times New Roman"/>
              </a:rPr>
              <a:t>đọc</a:t>
            </a:r>
            <a:r>
              <a:rPr lang="en-US" sz="3800" dirty="0">
                <a:latin typeface="Segoe UI Black"/>
                <a:ea typeface="Segoe UI Black"/>
                <a:cs typeface="Times New Roman"/>
              </a:rPr>
              <a:t>, </a:t>
            </a:r>
            <a:r>
              <a:rPr lang="en-US" sz="3800" dirty="0" err="1">
                <a:latin typeface="Segoe UI Black"/>
                <a:ea typeface="Segoe UI Black"/>
                <a:cs typeface="Times New Roman"/>
              </a:rPr>
              <a:t>gửi</a:t>
            </a:r>
            <a:r>
              <a:rPr lang="en-US" sz="3800" dirty="0">
                <a:latin typeface="Segoe UI Black"/>
                <a:ea typeface="Segoe UI Black"/>
                <a:cs typeface="Times New Roman"/>
              </a:rPr>
              <a:t> email </a:t>
            </a:r>
          </a:p>
        </p:txBody>
      </p:sp>
    </p:spTree>
    <p:extLst>
      <p:ext uri="{BB962C8B-B14F-4D97-AF65-F5344CB8AC3E}">
        <p14:creationId xmlns:p14="http://schemas.microsoft.com/office/powerpoint/2010/main" val="31949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1ABFE-9C2E-7C44-9734-604F0157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74DC217-8924-8F1D-A410-BE332B36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" y="970585"/>
            <a:ext cx="6118387" cy="807415"/>
          </a:xfrm>
        </p:spPr>
        <p:txBody>
          <a:bodyPr>
            <a:noAutofit/>
          </a:bodyPr>
          <a:lstStyle/>
          <a:p>
            <a:r>
              <a:rPr lang="en-US" sz="3800" dirty="0" err="1"/>
              <a:t>Mục</a:t>
            </a:r>
            <a:r>
              <a:rPr lang="en-US" sz="3800" dirty="0"/>
              <a:t> </a:t>
            </a:r>
            <a:r>
              <a:rPr lang="en-US" sz="3800" dirty="0" err="1"/>
              <a:t>tiêu</a:t>
            </a:r>
            <a:r>
              <a:rPr lang="en-US" sz="3800" dirty="0"/>
              <a:t> </a:t>
            </a:r>
            <a:r>
              <a:rPr lang="en-US" sz="3800" dirty="0" err="1"/>
              <a:t>của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dụng</a:t>
            </a:r>
            <a:endParaRPr lang="en-US" sz="38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6959A9-9F39-7880-3D80-9489171941E3}"/>
              </a:ext>
            </a:extLst>
          </p:cNvPr>
          <p:cNvSpPr/>
          <p:nvPr/>
        </p:nvSpPr>
        <p:spPr>
          <a:xfrm>
            <a:off x="1439525" y="2135233"/>
            <a:ext cx="1622365" cy="1758361"/>
          </a:xfrm>
          <a:custGeom>
            <a:avLst/>
            <a:gdLst/>
            <a:ahLst/>
            <a:cxnLst/>
            <a:rect l="l" t="t" r="r" b="b"/>
            <a:pathLst>
              <a:path w="2307288" h="2307288">
                <a:moveTo>
                  <a:pt x="0" y="0"/>
                </a:moveTo>
                <a:lnTo>
                  <a:pt x="2307288" y="0"/>
                </a:lnTo>
                <a:lnTo>
                  <a:pt x="2307288" y="2307289"/>
                </a:lnTo>
                <a:lnTo>
                  <a:pt x="0" y="2307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E43B851-13B6-2D23-BF74-BAA506CBBE04}"/>
              </a:ext>
            </a:extLst>
          </p:cNvPr>
          <p:cNvSpPr/>
          <p:nvPr/>
        </p:nvSpPr>
        <p:spPr>
          <a:xfrm>
            <a:off x="5284817" y="2198733"/>
            <a:ext cx="1622365" cy="1758361"/>
          </a:xfrm>
          <a:custGeom>
            <a:avLst/>
            <a:gdLst/>
            <a:ahLst/>
            <a:cxnLst/>
            <a:rect l="l" t="t" r="r" b="b"/>
            <a:pathLst>
              <a:path w="2307288" h="2307288">
                <a:moveTo>
                  <a:pt x="0" y="0"/>
                </a:moveTo>
                <a:lnTo>
                  <a:pt x="2307288" y="0"/>
                </a:lnTo>
                <a:lnTo>
                  <a:pt x="2307288" y="2307289"/>
                </a:lnTo>
                <a:lnTo>
                  <a:pt x="0" y="2307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18C44F2-D0D4-4576-7E5C-A7D8251E5ACD}"/>
              </a:ext>
            </a:extLst>
          </p:cNvPr>
          <p:cNvSpPr/>
          <p:nvPr/>
        </p:nvSpPr>
        <p:spPr>
          <a:xfrm>
            <a:off x="9130109" y="2252593"/>
            <a:ext cx="1522976" cy="1650640"/>
          </a:xfrm>
          <a:custGeom>
            <a:avLst/>
            <a:gdLst/>
            <a:ahLst/>
            <a:cxnLst/>
            <a:rect l="l" t="t" r="r" b="b"/>
            <a:pathLst>
              <a:path w="2165939" h="2165939">
                <a:moveTo>
                  <a:pt x="0" y="0"/>
                </a:moveTo>
                <a:lnTo>
                  <a:pt x="2165940" y="0"/>
                </a:lnTo>
                <a:lnTo>
                  <a:pt x="2165940" y="2165940"/>
                </a:lnTo>
                <a:lnTo>
                  <a:pt x="0" y="2165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488A28C7-9D55-E488-4B4F-BC33AEAF0FAE}"/>
              </a:ext>
            </a:extLst>
          </p:cNvPr>
          <p:cNvSpPr txBox="1"/>
          <p:nvPr/>
        </p:nvSpPr>
        <p:spPr>
          <a:xfrm>
            <a:off x="642855" y="4060113"/>
            <a:ext cx="3359866" cy="150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3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Tạo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cụ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việc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gửi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đọc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 email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dễ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dàng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D9D65B8-F190-7C50-2DD1-70477F365150}"/>
              </a:ext>
            </a:extLst>
          </p:cNvPr>
          <p:cNvSpPr txBox="1"/>
          <p:nvPr/>
        </p:nvSpPr>
        <p:spPr>
          <a:xfrm>
            <a:off x="4488147" y="4060113"/>
            <a:ext cx="3215704" cy="150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3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Giao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đơn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giản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thân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thiện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Montaser Arabic"/>
              <a:cs typeface="Segoe UI" panose="020B0502040204020203" pitchFamily="34" charset="0"/>
              <a:sym typeface="Montaser Arabic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AB4A9C6-7574-DDEF-DED9-76953E6A8048}"/>
              </a:ext>
            </a:extLst>
          </p:cNvPr>
          <p:cNvSpPr txBox="1"/>
          <p:nvPr/>
        </p:nvSpPr>
        <p:spPr>
          <a:xfrm>
            <a:off x="8283745" y="4060112"/>
            <a:ext cx="3215704" cy="150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3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Bảo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mật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yêu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cầu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mật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khẩu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ứng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dụng</a:t>
            </a:r>
            <a:endParaRPr lang="en-US" sz="3200" dirty="0" err="1">
              <a:solidFill>
                <a:srgbClr val="000000"/>
              </a:solidFill>
              <a:latin typeface="Segoe UI" panose="020B0502040204020203" pitchFamily="34" charset="0"/>
              <a:ea typeface="Montaser Arab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504F0-4C28-A3EB-A0EA-335C80864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3609A48-EA1F-22CE-5751-541DA067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" y="970585"/>
            <a:ext cx="4607087" cy="807415"/>
          </a:xfrm>
        </p:spPr>
        <p:txBody>
          <a:bodyPr>
            <a:noAutofit/>
          </a:bodyPr>
          <a:lstStyle/>
          <a:p>
            <a:r>
              <a:rPr lang="en-US" sz="3800" dirty="0" err="1"/>
              <a:t>Giá</a:t>
            </a:r>
            <a:r>
              <a:rPr lang="en-US" sz="3800" dirty="0"/>
              <a:t> </a:t>
            </a:r>
            <a:r>
              <a:rPr lang="en-US" sz="3800" dirty="0" err="1"/>
              <a:t>trị</a:t>
            </a:r>
            <a:r>
              <a:rPr lang="en-US" sz="3800" dirty="0"/>
              <a:t> </a:t>
            </a:r>
            <a:r>
              <a:rPr lang="en-US" sz="3800" dirty="0" err="1"/>
              <a:t>và</a:t>
            </a:r>
            <a:r>
              <a:rPr lang="en-US" sz="3800" dirty="0"/>
              <a:t> </a:t>
            </a:r>
            <a:r>
              <a:rPr lang="en-US" sz="3800" dirty="0" err="1"/>
              <a:t>lợi</a:t>
            </a:r>
            <a:r>
              <a:rPr lang="en-US" sz="3800" dirty="0"/>
              <a:t> </a:t>
            </a:r>
            <a:r>
              <a:rPr lang="en-US" sz="3800" dirty="0" err="1"/>
              <a:t>ích</a:t>
            </a:r>
            <a:endParaRPr lang="en-US" sz="3800" dirty="0"/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52B5E52D-9160-602C-4D5A-DB17C217C4F0}"/>
              </a:ext>
            </a:extLst>
          </p:cNvPr>
          <p:cNvSpPr/>
          <p:nvPr/>
        </p:nvSpPr>
        <p:spPr>
          <a:xfrm>
            <a:off x="1546893" y="2227305"/>
            <a:ext cx="1613690" cy="1696084"/>
          </a:xfrm>
          <a:custGeom>
            <a:avLst/>
            <a:gdLst/>
            <a:ahLst/>
            <a:cxnLst/>
            <a:rect l="l" t="t" r="r" b="b"/>
            <a:pathLst>
              <a:path w="2181056" h="2181056">
                <a:moveTo>
                  <a:pt x="0" y="0"/>
                </a:moveTo>
                <a:lnTo>
                  <a:pt x="2181056" y="0"/>
                </a:lnTo>
                <a:lnTo>
                  <a:pt x="2181056" y="2181055"/>
                </a:lnTo>
                <a:lnTo>
                  <a:pt x="0" y="2181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3A4C4ED5-C079-0C44-2580-2B3A01F88A5D}"/>
              </a:ext>
            </a:extLst>
          </p:cNvPr>
          <p:cNvSpPr/>
          <p:nvPr/>
        </p:nvSpPr>
        <p:spPr>
          <a:xfrm>
            <a:off x="5292588" y="2227305"/>
            <a:ext cx="1613690" cy="1696084"/>
          </a:xfrm>
          <a:custGeom>
            <a:avLst/>
            <a:gdLst/>
            <a:ahLst/>
            <a:cxnLst/>
            <a:rect l="l" t="t" r="r" b="b"/>
            <a:pathLst>
              <a:path w="2181056" h="2181056">
                <a:moveTo>
                  <a:pt x="0" y="0"/>
                </a:moveTo>
                <a:lnTo>
                  <a:pt x="2181056" y="0"/>
                </a:lnTo>
                <a:lnTo>
                  <a:pt x="2181056" y="2181055"/>
                </a:lnTo>
                <a:lnTo>
                  <a:pt x="0" y="2181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1D96B118-0CEE-368D-B172-D9E5A8488BFB}"/>
              </a:ext>
            </a:extLst>
          </p:cNvPr>
          <p:cNvSpPr/>
          <p:nvPr/>
        </p:nvSpPr>
        <p:spPr>
          <a:xfrm>
            <a:off x="8936682" y="2227305"/>
            <a:ext cx="1613690" cy="1696084"/>
          </a:xfrm>
          <a:custGeom>
            <a:avLst/>
            <a:gdLst/>
            <a:ahLst/>
            <a:cxnLst/>
            <a:rect l="l" t="t" r="r" b="b"/>
            <a:pathLst>
              <a:path w="2181056" h="2181056">
                <a:moveTo>
                  <a:pt x="0" y="0"/>
                </a:moveTo>
                <a:lnTo>
                  <a:pt x="2181056" y="0"/>
                </a:lnTo>
                <a:lnTo>
                  <a:pt x="2181056" y="2181055"/>
                </a:lnTo>
                <a:lnTo>
                  <a:pt x="0" y="2181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8836414-499D-1911-8241-3BB349FE5E75}"/>
              </a:ext>
            </a:extLst>
          </p:cNvPr>
          <p:cNvSpPr txBox="1"/>
          <p:nvPr/>
        </p:nvSpPr>
        <p:spPr>
          <a:xfrm>
            <a:off x="4550104" y="4053913"/>
            <a:ext cx="3061123" cy="968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Linh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hoạt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tệp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đính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kèm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Montaser Arabic"/>
              <a:cs typeface="Segoe UI" panose="020B0502040204020203" pitchFamily="34" charset="0"/>
              <a:sym typeface="Montaser Arab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A25E5-2005-A135-9F5C-D72A55E80AC3}"/>
              </a:ext>
            </a:extLst>
          </p:cNvPr>
          <p:cNvSpPr txBox="1"/>
          <p:nvPr/>
        </p:nvSpPr>
        <p:spPr>
          <a:xfrm>
            <a:off x="752482" y="4053913"/>
            <a:ext cx="3202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>
                <a:latin typeface="Segoe UI" panose="020B0502040204020203" pitchFamily="34" charset="0"/>
                <a:cs typeface="Segoe UI" panose="020B0502040204020203" pitchFamily="34" charset="0"/>
              </a:rPr>
              <a:t>Ứng dụng hỗ trợ tự động gửi email và tài liệu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B1E7835-08E9-C784-E565-4C46EC85C16E}"/>
              </a:ext>
            </a:extLst>
          </p:cNvPr>
          <p:cNvSpPr txBox="1"/>
          <p:nvPr/>
        </p:nvSpPr>
        <p:spPr>
          <a:xfrm>
            <a:off x="8237008" y="4053912"/>
            <a:ext cx="3061123" cy="1468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Hữu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ích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việc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gửi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email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định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hoặc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cố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định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Montaser Arabic"/>
              <a:cs typeface="Segoe UI" panose="020B0502040204020203" pitchFamily="34" charset="0"/>
              <a:sym typeface="Montaser Arabic"/>
            </a:endParaRPr>
          </a:p>
        </p:txBody>
      </p:sp>
    </p:spTree>
    <p:extLst>
      <p:ext uri="{BB962C8B-B14F-4D97-AF65-F5344CB8AC3E}">
        <p14:creationId xmlns:p14="http://schemas.microsoft.com/office/powerpoint/2010/main" val="3797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8FA2-C935-79BA-5AAB-133020C53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E0EB480-1381-2A7F-6A20-2AED6F1D1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" y="970585"/>
            <a:ext cx="6118387" cy="807415"/>
          </a:xfrm>
        </p:spPr>
        <p:txBody>
          <a:bodyPr>
            <a:noAutofit/>
          </a:bodyPr>
          <a:lstStyle/>
          <a:p>
            <a:r>
              <a:rPr lang="en-US" sz="3800" dirty="0" err="1"/>
              <a:t>Định</a:t>
            </a:r>
            <a:r>
              <a:rPr lang="en-US" sz="3800" dirty="0"/>
              <a:t> </a:t>
            </a:r>
            <a:r>
              <a:rPr lang="en-US" sz="3800" dirty="0" err="1"/>
              <a:t>hướng</a:t>
            </a:r>
            <a:r>
              <a:rPr lang="en-US" sz="3800" dirty="0"/>
              <a:t> </a:t>
            </a:r>
            <a:r>
              <a:rPr lang="en-US" sz="3800" dirty="0" err="1"/>
              <a:t>phát</a:t>
            </a:r>
            <a:r>
              <a:rPr lang="en-US" sz="3800" dirty="0"/>
              <a:t> </a:t>
            </a:r>
            <a:r>
              <a:rPr lang="en-US" sz="3800" dirty="0" err="1"/>
              <a:t>triển</a:t>
            </a:r>
            <a:endParaRPr lang="en-US" sz="3800" dirty="0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72CC6A79-3778-66B2-F8C9-32800936592C}"/>
              </a:ext>
            </a:extLst>
          </p:cNvPr>
          <p:cNvSpPr/>
          <p:nvPr/>
        </p:nvSpPr>
        <p:spPr>
          <a:xfrm>
            <a:off x="980035" y="2049126"/>
            <a:ext cx="1893793" cy="1786267"/>
          </a:xfrm>
          <a:custGeom>
            <a:avLst/>
            <a:gdLst/>
            <a:ahLst/>
            <a:cxnLst/>
            <a:rect l="l" t="t" r="r" b="b"/>
            <a:pathLst>
              <a:path w="2602046" h="2602046">
                <a:moveTo>
                  <a:pt x="0" y="0"/>
                </a:moveTo>
                <a:lnTo>
                  <a:pt x="2602046" y="0"/>
                </a:lnTo>
                <a:lnTo>
                  <a:pt x="2602046" y="2602047"/>
                </a:lnTo>
                <a:lnTo>
                  <a:pt x="0" y="260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81027D87-C537-2BF8-EE5B-8BE3A779364C}"/>
              </a:ext>
            </a:extLst>
          </p:cNvPr>
          <p:cNvSpPr/>
          <p:nvPr/>
        </p:nvSpPr>
        <p:spPr>
          <a:xfrm>
            <a:off x="5149104" y="2094038"/>
            <a:ext cx="1893792" cy="1696442"/>
          </a:xfrm>
          <a:custGeom>
            <a:avLst/>
            <a:gdLst/>
            <a:ahLst/>
            <a:cxnLst/>
            <a:rect l="l" t="t" r="r" b="b"/>
            <a:pathLst>
              <a:path w="2419403" h="2419403">
                <a:moveTo>
                  <a:pt x="0" y="0"/>
                </a:moveTo>
                <a:lnTo>
                  <a:pt x="2419402" y="0"/>
                </a:lnTo>
                <a:lnTo>
                  <a:pt x="2419402" y="2419403"/>
                </a:lnTo>
                <a:lnTo>
                  <a:pt x="0" y="2419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B738EE-F8F5-44EA-053C-3DA3F44D405A}"/>
              </a:ext>
            </a:extLst>
          </p:cNvPr>
          <p:cNvSpPr/>
          <p:nvPr/>
        </p:nvSpPr>
        <p:spPr>
          <a:xfrm>
            <a:off x="9318172" y="2049126"/>
            <a:ext cx="2034638" cy="1741354"/>
          </a:xfrm>
          <a:custGeom>
            <a:avLst/>
            <a:gdLst/>
            <a:ahLst/>
            <a:cxnLst/>
            <a:rect l="l" t="t" r="r" b="b"/>
            <a:pathLst>
              <a:path w="2419403" h="2419403">
                <a:moveTo>
                  <a:pt x="0" y="0"/>
                </a:moveTo>
                <a:lnTo>
                  <a:pt x="2419403" y="0"/>
                </a:lnTo>
                <a:lnTo>
                  <a:pt x="2419403" y="2419403"/>
                </a:lnTo>
                <a:lnTo>
                  <a:pt x="0" y="241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247640E-99DC-4C04-DE33-A0F0D0D46206}"/>
              </a:ext>
            </a:extLst>
          </p:cNvPr>
          <p:cNvSpPr txBox="1"/>
          <p:nvPr/>
        </p:nvSpPr>
        <p:spPr>
          <a:xfrm>
            <a:off x="8729354" y="3959805"/>
            <a:ext cx="321227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Tùy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chỉnh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,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đáp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ứng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nhu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cầu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cài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đặt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linh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hoạt</a:t>
            </a:r>
            <a:r>
              <a:rPr lang="en-US" sz="3200" dirty="0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Segoe UI"/>
                <a:ea typeface="Montaser Arabic"/>
                <a:cs typeface="Segoe UI"/>
                <a:sym typeface="Montaser Arabic"/>
              </a:rPr>
              <a:t>hơn</a:t>
            </a:r>
            <a:endParaRPr lang="en-US" sz="3200">
              <a:solidFill>
                <a:srgbClr val="000000"/>
              </a:solidFill>
              <a:latin typeface="Segoe UI"/>
              <a:ea typeface="Montaser Arabic"/>
              <a:cs typeface="Segoe U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ABBB6CA-4C5D-D574-6599-CFDA6B8A683C}"/>
              </a:ext>
            </a:extLst>
          </p:cNvPr>
          <p:cNvSpPr txBox="1"/>
          <p:nvPr/>
        </p:nvSpPr>
        <p:spPr>
          <a:xfrm>
            <a:off x="625909" y="3915740"/>
            <a:ext cx="2602046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loại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khoản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email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khác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ngoài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Gmail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CDBEEAB-855E-0069-9D53-D3FB771ED153}"/>
              </a:ext>
            </a:extLst>
          </p:cNvPr>
          <p:cNvSpPr txBox="1"/>
          <p:nvPr/>
        </p:nvSpPr>
        <p:spPr>
          <a:xfrm>
            <a:off x="4073266" y="3956927"/>
            <a:ext cx="4055762" cy="1468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Nâng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cao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bảo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mật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bảo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mật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nâng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Montaser Arabic"/>
                <a:cs typeface="Segoe UI" panose="020B0502040204020203" pitchFamily="34" charset="0"/>
                <a:sym typeface="Montaser Arabic"/>
              </a:rPr>
              <a:t>cao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Montaser Arabic"/>
              <a:cs typeface="Segoe UI" panose="020B0502040204020203" pitchFamily="34" charset="0"/>
              <a:sym typeface="Montaser Arabic"/>
            </a:endParaRPr>
          </a:p>
        </p:txBody>
      </p:sp>
    </p:spTree>
    <p:extLst>
      <p:ext uri="{BB962C8B-B14F-4D97-AF65-F5344CB8AC3E}">
        <p14:creationId xmlns:p14="http://schemas.microsoft.com/office/powerpoint/2010/main" val="41961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C6F5C-B2CC-1F97-A211-DF835B50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80C27F-9F0B-19CD-8FD6-B1C9B93F3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" y="970585"/>
            <a:ext cx="5418732" cy="645779"/>
          </a:xfrm>
        </p:spPr>
        <p:txBody>
          <a:bodyPr>
            <a:noAutofit/>
          </a:bodyPr>
          <a:lstStyle/>
          <a:p>
            <a:r>
              <a:rPr lang="en-US" sz="3800" dirty="0"/>
              <a:t>Giao </a:t>
            </a:r>
            <a:r>
              <a:rPr lang="en-US" sz="3800" dirty="0" err="1"/>
              <a:t>diện</a:t>
            </a:r>
            <a:r>
              <a:rPr lang="en-US" sz="3800" dirty="0"/>
              <a:t> </a:t>
            </a:r>
            <a:r>
              <a:rPr lang="en-US" sz="3800" dirty="0" err="1"/>
              <a:t>sản</a:t>
            </a:r>
            <a:r>
              <a:rPr lang="en-US" sz="3800" dirty="0"/>
              <a:t> </a:t>
            </a:r>
            <a:r>
              <a:rPr lang="en-US" sz="3800" dirty="0" err="1"/>
              <a:t>phẩm</a:t>
            </a:r>
            <a:endParaRPr lang="en-US" sz="3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3A266-D189-8075-0972-886AA7BDA827}"/>
              </a:ext>
            </a:extLst>
          </p:cNvPr>
          <p:cNvSpPr txBox="1"/>
          <p:nvPr/>
        </p:nvSpPr>
        <p:spPr>
          <a:xfrm>
            <a:off x="1398364" y="5567905"/>
            <a:ext cx="38793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VN" sz="3200" dirty="0">
                <a:latin typeface="Segoe UI"/>
                <a:cs typeface="Segoe UI"/>
              </a:rPr>
              <a:t>Giao </a:t>
            </a:r>
            <a:r>
              <a:rPr lang="en-VN" sz="3200" dirty="0" err="1">
                <a:latin typeface="Segoe UI"/>
                <a:cs typeface="Segoe UI"/>
              </a:rPr>
              <a:t>diện</a:t>
            </a:r>
            <a:r>
              <a:rPr lang="en-VN" sz="3200" dirty="0">
                <a:latin typeface="Segoe UI"/>
                <a:cs typeface="Segoe UI"/>
              </a:rPr>
              <a:t> </a:t>
            </a:r>
            <a:r>
              <a:rPr lang="en-VN" sz="3200" dirty="0" err="1">
                <a:latin typeface="Segoe UI"/>
                <a:cs typeface="Segoe UI"/>
              </a:rPr>
              <a:t>gửi</a:t>
            </a:r>
            <a:r>
              <a:rPr lang="en-VN" sz="3200" dirty="0">
                <a:latin typeface="Segoe UI"/>
                <a:cs typeface="Segoe UI"/>
              </a:rPr>
              <a:t> </a:t>
            </a:r>
            <a:r>
              <a:rPr lang="en-VN" sz="3200">
                <a:latin typeface="Segoe UI"/>
                <a:cs typeface="Segoe UI"/>
              </a:rPr>
              <a:t>email</a:t>
            </a:r>
            <a:endParaRPr lang="en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A0F13-C21A-4E75-C126-2B9AB8002D32}"/>
              </a:ext>
            </a:extLst>
          </p:cNvPr>
          <p:cNvSpPr txBox="1"/>
          <p:nvPr/>
        </p:nvSpPr>
        <p:spPr>
          <a:xfrm>
            <a:off x="7575510" y="5567904"/>
            <a:ext cx="38793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VN" sz="3200">
                <a:latin typeface="Segoe UI"/>
                <a:cs typeface="Segoe UI"/>
              </a:rPr>
              <a:t>Giao diện đọc email</a:t>
            </a:r>
            <a:endParaRPr lang="en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Hình ảnh 3" descr="Ảnh có chứa văn bản, ảnh chụp màn hình, màn hình, Phông chữ&#10;&#10;Mô tả được tự động tạo">
            <a:extLst>
              <a:ext uri="{FF2B5EF4-FFF2-40B4-BE49-F238E27FC236}">
                <a16:creationId xmlns:a16="http://schemas.microsoft.com/office/drawing/2014/main" id="{EF24C322-6591-50A4-F0C1-0F0C8789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07" b="-193"/>
          <a:stretch/>
        </p:blipFill>
        <p:spPr>
          <a:xfrm>
            <a:off x="6096000" y="1618146"/>
            <a:ext cx="6096005" cy="3704109"/>
          </a:xfrm>
          <a:prstGeom prst="rect">
            <a:avLst/>
          </a:prstGeom>
        </p:spPr>
      </p:pic>
      <p:pic>
        <p:nvPicPr>
          <p:cNvPr id="2" name="Hình ảnh 1" descr="Ảnh có chứa văn bản, ảnh chụp màn hình, phần mềm, màn hình&#10;&#10;Mô tả được tự động tạo">
            <a:extLst>
              <a:ext uri="{FF2B5EF4-FFF2-40B4-BE49-F238E27FC236}">
                <a16:creationId xmlns:a16="http://schemas.microsoft.com/office/drawing/2014/main" id="{824D0967-5C55-E38E-F634-064890A1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" y="1606413"/>
            <a:ext cx="5927912" cy="37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7D9B-AD0C-015E-5101-67163A39C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1723E39-F70B-2FCB-69BE-A2D7B959D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3" y="970585"/>
            <a:ext cx="8181725" cy="807415"/>
          </a:xfrm>
        </p:spPr>
        <p:txBody>
          <a:bodyPr>
            <a:noAutofit/>
          </a:bodyPr>
          <a:lstStyle/>
          <a:p>
            <a:r>
              <a:rPr lang="en-US" sz="3800" dirty="0" err="1"/>
              <a:t>Tài</a:t>
            </a:r>
            <a:r>
              <a:rPr lang="en-US" sz="3800" dirty="0"/>
              <a:t> </a:t>
            </a:r>
            <a:r>
              <a:rPr lang="en-US" sz="3800" dirty="0" err="1"/>
              <a:t>khoản</a:t>
            </a:r>
            <a:r>
              <a:rPr lang="en-US" sz="3800" dirty="0"/>
              <a:t> </a:t>
            </a:r>
            <a:r>
              <a:rPr lang="en-US" sz="3800" dirty="0" err="1"/>
              <a:t>hỗ</a:t>
            </a:r>
            <a:r>
              <a:rPr lang="en-US" sz="3800" dirty="0"/>
              <a:t> </a:t>
            </a:r>
            <a:r>
              <a:rPr lang="en-US" sz="3800" dirty="0" err="1"/>
              <a:t>trợ</a:t>
            </a:r>
            <a:r>
              <a:rPr lang="en-US" sz="3800" dirty="0"/>
              <a:t> demo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dụng</a:t>
            </a:r>
            <a:endParaRPr 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EF81D-F22A-927A-397B-D5291911ADE0}"/>
              </a:ext>
            </a:extLst>
          </p:cNvPr>
          <p:cNvSpPr txBox="1"/>
          <p:nvPr/>
        </p:nvSpPr>
        <p:spPr>
          <a:xfrm>
            <a:off x="3562515" y="2102175"/>
            <a:ext cx="5066969" cy="3785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7"/>
              </a:lnSpc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TK: bumber1x@gmail.com</a:t>
            </a:r>
          </a:p>
          <a:p>
            <a:pPr algn="ctr">
              <a:lnSpc>
                <a:spcPts val="6017"/>
              </a:lnSpc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Mk: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bwjp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daqp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ebea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sgrt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algn="ctr">
              <a:lnSpc>
                <a:spcPts val="6017"/>
              </a:lnSpc>
            </a:pP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  <a:p>
            <a:pPr algn="ctr">
              <a:lnSpc>
                <a:spcPts val="6017"/>
              </a:lnSpc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TK: bumber2x@gmail.com</a:t>
            </a:r>
          </a:p>
          <a:p>
            <a:pPr algn="ctr">
              <a:lnSpc>
                <a:spcPts val="6017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Mk: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sjux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mahw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ndoz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ea typeface="Baloo"/>
                <a:cs typeface="Segoe UI" panose="020B0502040204020203" pitchFamily="34" charset="0"/>
                <a:sym typeface="Baloo"/>
              </a:rPr>
              <a:t>qegg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ea typeface="Baloo"/>
              <a:cs typeface="Segoe UI" panose="020B0502040204020203" pitchFamily="34" charset="0"/>
              <a:sym typeface="Baloo"/>
            </a:endParaRPr>
          </a:p>
        </p:txBody>
      </p:sp>
    </p:spTree>
    <p:extLst>
      <p:ext uri="{BB962C8B-B14F-4D97-AF65-F5344CB8AC3E}">
        <p14:creationId xmlns:p14="http://schemas.microsoft.com/office/powerpoint/2010/main" val="2867266116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" id="{2763F190-FCB6-4FC7-BA38-A1E39173AA87}" vid="{E1D9DFA4-F8AD-4E2F-9982-D367BC00A6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</Template>
  <TotalTime>55</TotalTime>
  <Words>212</Words>
  <Application>Microsoft Office PowerPoint</Application>
  <PresentationFormat>Màn hình rộng</PresentationFormat>
  <Paragraphs>33</Paragraphs>
  <Slides>8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UTH-Slide-Theme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TG - Bùi Dương Thế - 2001201093</dc:creator>
  <cp:lastModifiedBy>Bao Truong [Intern]</cp:lastModifiedBy>
  <cp:revision>48</cp:revision>
  <dcterms:created xsi:type="dcterms:W3CDTF">2023-12-02T15:32:41Z</dcterms:created>
  <dcterms:modified xsi:type="dcterms:W3CDTF">2024-11-19T10:39:16Z</dcterms:modified>
</cp:coreProperties>
</file>