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58" r:id="rId4"/>
    <p:sldId id="263" r:id="rId5"/>
    <p:sldId id="271" r:id="rId6"/>
    <p:sldId id="272" r:id="rId7"/>
    <p:sldId id="273" r:id="rId8"/>
    <p:sldId id="274" r:id="rId9"/>
    <p:sldId id="275" r:id="rId10"/>
    <p:sldId id="259" r:id="rId11"/>
    <p:sldId id="260" r:id="rId12"/>
    <p:sldId id="262" r:id="rId13"/>
    <p:sldId id="269" r:id="rId14"/>
    <p:sldId id="270" r:id="rId15"/>
    <p:sldId id="276" r:id="rId16"/>
    <p:sldId id="277" r:id="rId17"/>
    <p:sldId id="279" r:id="rId18"/>
    <p:sldId id="28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99" autoAdjust="0"/>
  </p:normalViewPr>
  <p:slideViewPr>
    <p:cSldViewPr snapToGrid="0">
      <p:cViewPr>
        <p:scale>
          <a:sx n="63" d="100"/>
          <a:sy n="63" d="100"/>
        </p:scale>
        <p:origin x="8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61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48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93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32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59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8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4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5942EC5-8EEB-4177-8C1C-E765FEC1A9E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5498D9-FA0B-4BA6-9C3F-63F06AEAA1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69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8076579/r-web-scraping-dynamic-form-with-inputs" TargetMode="External"/><Relationship Id="rId2" Type="http://schemas.openxmlformats.org/officeDocument/2006/relationships/hyperlink" Target="http://stackoverflow.com/questions/25965785/scrape-values-from-html-select-option-tags-in-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Assignment 1: </a:t>
            </a:r>
            <a:br>
              <a:rPr lang="en-US" sz="3200" dirty="0"/>
            </a:br>
            <a:r>
              <a:rPr lang="en-US" sz="3200" dirty="0"/>
              <a:t> Analysis of Bank Filings Data – Data Wrangling and Exploratory data analysis using Tableau Case Study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http://stackoverflow.com/questions/25965785/scrape-values-from-html-select-option-tags-in-r</a:t>
            </a:r>
            <a:endParaRPr lang="en-US" dirty="0"/>
          </a:p>
          <a:p>
            <a:r>
              <a:rPr lang="en-US" dirty="0">
                <a:hlinkClick r:id="rId3"/>
              </a:rPr>
              <a:t>http://stackoverflow.com/questions/28076579/r-web-scraping-dynamic-form-with-inputs</a:t>
            </a:r>
            <a:r>
              <a:rPr lang="en-US" dirty="0"/>
              <a:t>  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4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4661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Packages used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Xml, </a:t>
            </a:r>
            <a:r>
              <a:rPr lang="en-US" b="1" dirty="0" err="1"/>
              <a:t>Rcurl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Comments on dashboards :</a:t>
            </a:r>
          </a:p>
          <a:p>
            <a:r>
              <a:rPr lang="en-US" b="1" dirty="0"/>
              <a:t>Dashboard 1 – Gives the distribution of the asset values for all the banks</a:t>
            </a:r>
          </a:p>
          <a:p>
            <a:r>
              <a:rPr lang="en-US" b="1" dirty="0"/>
              <a:t>Dashboard 2 – Gives the hierarchical data based on values for each state </a:t>
            </a:r>
          </a:p>
          <a:p>
            <a:r>
              <a:rPr lang="en-US" b="1" dirty="0"/>
              <a:t>Dashboard 3 - JPMorgan Chase has the maximum total assets and Eastern Bank Corporation  has the least total assets</a:t>
            </a:r>
          </a:p>
          <a:p>
            <a:r>
              <a:rPr lang="en-US" b="1" dirty="0"/>
              <a:t>Dashboard 4 – Gives the company growth every year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Dashboard 5 – Comparison of total assets for the two banks and the percent difference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Dashboard 6- Gives the total asset values for each state per quarter.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97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 Workflow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Getting the URL of the webpage.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Extracting the pdf links for Peer Group 1 from all the links available on the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Downloading the PDF files in a folder.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Reading the PDF data into a .txt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Converting the .txt file to .csv.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Cleaning and normalizing</a:t>
            </a:r>
          </a:p>
        </p:txBody>
      </p:sp>
    </p:spTree>
    <p:extLst>
      <p:ext uri="{BB962C8B-B14F-4D97-AF65-F5344CB8AC3E}">
        <p14:creationId xmlns:p14="http://schemas.microsoft.com/office/powerpoint/2010/main" val="287702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https://www.r-bloggers.com/introducing-pdftools-a-fast-and-portable-pdf-extractor/ 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5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Packages used : </a:t>
            </a:r>
            <a:r>
              <a:rPr lang="en-US" b="1" dirty="0" err="1"/>
              <a:t>RCurl,XML</a:t>
            </a:r>
            <a:r>
              <a:rPr lang="en-US" b="1" dirty="0"/>
              <a:t>, </a:t>
            </a:r>
            <a:r>
              <a:rPr lang="en-US" b="1" dirty="0" err="1"/>
              <a:t>stringr</a:t>
            </a:r>
            <a:r>
              <a:rPr lang="en-US" b="1" dirty="0"/>
              <a:t>, </a:t>
            </a:r>
            <a:r>
              <a:rPr lang="en-US" b="1" dirty="0" err="1"/>
              <a:t>pdftools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Comments on Data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An approximate value should be calculated to be used instead of NA.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882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 Workflow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graphs for all 3 years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other charts like bubble chart and pie chart to analyze the data.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7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https://www.r-bloggers.com/introducing-pdftools-a-fast-and-portable-pdf-extractor/ 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7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60" y="1937384"/>
            <a:ext cx="8544559" cy="44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83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072640"/>
            <a:ext cx="7391400" cy="47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6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Packages used : </a:t>
            </a:r>
            <a:r>
              <a:rPr lang="en-US" b="1" dirty="0" err="1"/>
              <a:t>RCurl,XML</a:t>
            </a:r>
            <a:r>
              <a:rPr lang="en-US" b="1" dirty="0"/>
              <a:t>, </a:t>
            </a:r>
            <a:r>
              <a:rPr lang="en-US" b="1" dirty="0" err="1"/>
              <a:t>stringr</a:t>
            </a:r>
            <a:r>
              <a:rPr lang="en-US" b="1" dirty="0"/>
              <a:t>, </a:t>
            </a:r>
            <a:r>
              <a:rPr lang="en-US" b="1" dirty="0" err="1"/>
              <a:t>pdftools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Comments on Data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An approximate value should be calculated to be used instead of NA.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290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Process Workflow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Getting the URL of the webpage.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Extracting the list of quarters from drop down.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Looping through the total quarters and selecting a single quarter using </a:t>
            </a:r>
            <a:r>
              <a:rPr lang="en-US" dirty="0" err="1"/>
              <a:t>Rselenium</a:t>
            </a:r>
            <a:r>
              <a:rPr lang="en-US" dirty="0"/>
              <a:t>. Fetching the table data for that particular quarter in a data frame.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Splitting a single column location in two columns city and state. Also adding dates in  a new column for quarters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Merging the data for all quarters in a single data frame using </a:t>
            </a:r>
            <a:r>
              <a:rPr lang="en-US" dirty="0" err="1"/>
              <a:t>Rbind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Writing the data frame into a .csv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Using functions to stack and unstack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Tableau - charts and dashboards</a:t>
            </a:r>
          </a:p>
        </p:txBody>
      </p:sp>
    </p:spTree>
    <p:extLst>
      <p:ext uri="{BB962C8B-B14F-4D97-AF65-F5344CB8AC3E}">
        <p14:creationId xmlns:p14="http://schemas.microsoft.com/office/powerpoint/2010/main" val="269068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Tableau - charts and dashboards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4" y="2086957"/>
            <a:ext cx="9275975" cy="4672062"/>
          </a:xfrm>
        </p:spPr>
      </p:pic>
    </p:spTree>
    <p:extLst>
      <p:ext uri="{BB962C8B-B14F-4D97-AF65-F5344CB8AC3E}">
        <p14:creationId xmlns:p14="http://schemas.microsoft.com/office/powerpoint/2010/main" val="186889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1920240"/>
            <a:ext cx="8168640" cy="4663439"/>
          </a:xfrm>
        </p:spPr>
      </p:pic>
    </p:spTree>
    <p:extLst>
      <p:ext uri="{BB962C8B-B14F-4D97-AF65-F5344CB8AC3E}">
        <p14:creationId xmlns:p14="http://schemas.microsoft.com/office/powerpoint/2010/main" val="127661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2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2" y="2181225"/>
            <a:ext cx="7814821" cy="4577794"/>
          </a:xfrm>
        </p:spPr>
      </p:pic>
    </p:spTree>
    <p:extLst>
      <p:ext uri="{BB962C8B-B14F-4D97-AF65-F5344CB8AC3E}">
        <p14:creationId xmlns:p14="http://schemas.microsoft.com/office/powerpoint/2010/main" val="311941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70" y="2181224"/>
            <a:ext cx="7843101" cy="4676775"/>
          </a:xfrm>
        </p:spPr>
      </p:pic>
    </p:spTree>
    <p:extLst>
      <p:ext uri="{BB962C8B-B14F-4D97-AF65-F5344CB8AC3E}">
        <p14:creationId xmlns:p14="http://schemas.microsoft.com/office/powerpoint/2010/main" val="164215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4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2" y="2181224"/>
            <a:ext cx="7107810" cy="4676775"/>
          </a:xfrm>
        </p:spPr>
      </p:pic>
    </p:spTree>
    <p:extLst>
      <p:ext uri="{BB962C8B-B14F-4D97-AF65-F5344CB8AC3E}">
        <p14:creationId xmlns:p14="http://schemas.microsoft.com/office/powerpoint/2010/main" val="377885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83" y="2181225"/>
            <a:ext cx="7409468" cy="4587220"/>
          </a:xfrm>
        </p:spPr>
      </p:pic>
    </p:spTree>
    <p:extLst>
      <p:ext uri="{BB962C8B-B14F-4D97-AF65-F5344CB8AC3E}">
        <p14:creationId xmlns:p14="http://schemas.microsoft.com/office/powerpoint/2010/main" val="213082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4" y="2181225"/>
            <a:ext cx="8851768" cy="4464672"/>
          </a:xfrm>
        </p:spPr>
      </p:pic>
    </p:spTree>
    <p:extLst>
      <p:ext uri="{BB962C8B-B14F-4D97-AF65-F5344CB8AC3E}">
        <p14:creationId xmlns:p14="http://schemas.microsoft.com/office/powerpoint/2010/main" val="31759778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187</TotalTime>
  <Words>378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Gill Sans MT</vt:lpstr>
      <vt:lpstr>Wingdings</vt:lpstr>
      <vt:lpstr>Wingdings 2</vt:lpstr>
      <vt:lpstr>Dividend</vt:lpstr>
      <vt:lpstr> Assignment 1:   Analysis of Bank Filings Data – Data Wrangling and Exploratory data analysis using Tableau Case Study </vt:lpstr>
      <vt:lpstr>Part 1 </vt:lpstr>
      <vt:lpstr>       Tableau - charts and dashboards</vt:lpstr>
      <vt:lpstr>Dashboard 1</vt:lpstr>
      <vt:lpstr>Dashboard 2</vt:lpstr>
      <vt:lpstr>Dashboard 3</vt:lpstr>
      <vt:lpstr>Dashboard 4</vt:lpstr>
      <vt:lpstr>Dashboard 5</vt:lpstr>
      <vt:lpstr>Dashboard 6</vt:lpstr>
      <vt:lpstr>References:</vt:lpstr>
      <vt:lpstr>Insights</vt:lpstr>
      <vt:lpstr>Part 2</vt:lpstr>
      <vt:lpstr>References:</vt:lpstr>
      <vt:lpstr>Insights</vt:lpstr>
      <vt:lpstr>Part 3</vt:lpstr>
      <vt:lpstr>References:</vt:lpstr>
      <vt:lpstr>Charts</vt:lpstr>
      <vt:lpstr>Charts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Assignment 1:   Analysis of Bank Filings Data – Data Wrangling and Exploratory data analysis using Tableau Case Study </dc:title>
  <dc:creator>Krutika Dedhia</dc:creator>
  <cp:lastModifiedBy>Krutika Dedhia</cp:lastModifiedBy>
  <cp:revision>21</cp:revision>
  <dcterms:created xsi:type="dcterms:W3CDTF">2016-10-15T00:42:09Z</dcterms:created>
  <dcterms:modified xsi:type="dcterms:W3CDTF">2016-10-15T03:50:09Z</dcterms:modified>
</cp:coreProperties>
</file>