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71620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01538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691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633071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401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31459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215437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95776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09452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29C8E-BDE5-4404-876D-C9314585D967}"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04586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7728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29C8E-BDE5-4404-876D-C9314585D967}"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56043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29C8E-BDE5-4404-876D-C9314585D967}"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67638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29C8E-BDE5-4404-876D-C9314585D967}"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95040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128232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29C8E-BDE5-4404-876D-C9314585D967}"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5391FC-641F-43E7-A598-39042E08ACF7}" type="slidenum">
              <a:rPr lang="en-US" smtClean="0"/>
              <a:t>‹#›</a:t>
            </a:fld>
            <a:endParaRPr lang="en-US"/>
          </a:p>
        </p:txBody>
      </p:sp>
    </p:spTree>
    <p:extLst>
      <p:ext uri="{BB962C8B-B14F-4D97-AF65-F5344CB8AC3E}">
        <p14:creationId xmlns:p14="http://schemas.microsoft.com/office/powerpoint/2010/main" val="30248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929C8E-BDE5-4404-876D-C9314585D967}" type="datetimeFigureOut">
              <a:rPr lang="en-US" smtClean="0"/>
              <a:t>12/10/2015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D5391FC-641F-43E7-A598-39042E08ACF7}" type="slidenum">
              <a:rPr lang="en-US" smtClean="0"/>
              <a:t>‹#›</a:t>
            </a:fld>
            <a:endParaRPr lang="en-US"/>
          </a:p>
        </p:txBody>
      </p:sp>
    </p:spTree>
    <p:extLst>
      <p:ext uri="{BB962C8B-B14F-4D97-AF65-F5344CB8AC3E}">
        <p14:creationId xmlns:p14="http://schemas.microsoft.com/office/powerpoint/2010/main" val="26152494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5710" y="1468190"/>
            <a:ext cx="7432324" cy="1068948"/>
          </a:xfrm>
        </p:spPr>
        <p:txBody>
          <a:bodyPr>
            <a:normAutofit fontScale="90000"/>
          </a:bodyPr>
          <a:lstStyle/>
          <a:p>
            <a:r>
              <a:rPr lang="en-US" dirty="0" smtClean="0"/>
              <a:t>Smart Donation System</a:t>
            </a:r>
            <a:endParaRPr lang="en-US" dirty="0"/>
          </a:p>
        </p:txBody>
      </p:sp>
      <p:sp>
        <p:nvSpPr>
          <p:cNvPr id="3" name="Subtitle 2"/>
          <p:cNvSpPr>
            <a:spLocks noGrp="1"/>
          </p:cNvSpPr>
          <p:nvPr>
            <p:ph type="subTitle" idx="1"/>
          </p:nvPr>
        </p:nvSpPr>
        <p:spPr>
          <a:xfrm>
            <a:off x="8409904" y="4777379"/>
            <a:ext cx="2459865" cy="477201"/>
          </a:xfrm>
        </p:spPr>
        <p:txBody>
          <a:bodyPr/>
          <a:lstStyle/>
          <a:p>
            <a:r>
              <a:rPr lang="en-US" dirty="0" smtClean="0"/>
              <a:t>By Ankur Vora</a:t>
            </a:r>
          </a:p>
        </p:txBody>
      </p:sp>
    </p:spTree>
    <p:extLst>
      <p:ext uri="{BB962C8B-B14F-4D97-AF65-F5344CB8AC3E}">
        <p14:creationId xmlns:p14="http://schemas.microsoft.com/office/powerpoint/2010/main" val="138811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2" y="609600"/>
            <a:ext cx="7702779" cy="652530"/>
          </a:xfrm>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0" indent="0">
              <a:buNone/>
            </a:pPr>
            <a:r>
              <a:rPr lang="en-US" dirty="0"/>
              <a:t>There are many people in our community (or area) who can’t afford to have basic needs (food, clothes, education) due to low income. On the other hand, there are people who have enough resources and wish to donate goods which can be beneficial to others, but are always skeptical if their goods are channeled to the beneficiaries through correct </a:t>
            </a:r>
            <a:r>
              <a:rPr lang="en-US" dirty="0" smtClean="0"/>
              <a:t>medium.</a:t>
            </a:r>
            <a:endParaRPr lang="en-US" dirty="0"/>
          </a:p>
        </p:txBody>
      </p:sp>
    </p:spTree>
    <p:extLst>
      <p:ext uri="{BB962C8B-B14F-4D97-AF65-F5344CB8AC3E}">
        <p14:creationId xmlns:p14="http://schemas.microsoft.com/office/powerpoint/2010/main" val="92244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pPr marL="0" indent="0">
              <a:buNone/>
            </a:pPr>
            <a:r>
              <a:rPr lang="en-US" dirty="0"/>
              <a:t>The objective of this project is to create an application where we gather the different needs of the consumers within the community. Donors will donate goods to the community and based on the consumer's demand, goods gets distributed to the beneficiary. Here we are bridging the gap between donor and beneficiary by creating an application to ease the complete process. This way, the donated goods are efficiently managed and distributed </a:t>
            </a:r>
            <a:r>
              <a:rPr lang="en-US" dirty="0" smtClean="0"/>
              <a:t>effectively within </a:t>
            </a:r>
            <a:r>
              <a:rPr lang="en-US" smtClean="0"/>
              <a:t>the community.</a:t>
            </a:r>
            <a:endParaRPr lang="en-US" dirty="0" smtClean="0"/>
          </a:p>
        </p:txBody>
      </p:sp>
    </p:spTree>
    <p:extLst>
      <p:ext uri="{BB962C8B-B14F-4D97-AF65-F5344CB8AC3E}">
        <p14:creationId xmlns:p14="http://schemas.microsoft.com/office/powerpoint/2010/main" val="253779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983" y="180303"/>
            <a:ext cx="9157213" cy="6413679"/>
          </a:xfrm>
        </p:spPr>
      </p:pic>
      <p:sp>
        <p:nvSpPr>
          <p:cNvPr id="6" name="Rectangle 5"/>
          <p:cNvSpPr/>
          <p:nvPr/>
        </p:nvSpPr>
        <p:spPr>
          <a:xfrm>
            <a:off x="2067799" y="700653"/>
            <a:ext cx="2945037"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Object Model</a:t>
            </a:r>
          </a:p>
        </p:txBody>
      </p:sp>
    </p:spTree>
    <p:extLst>
      <p:ext uri="{BB962C8B-B14F-4D97-AF65-F5344CB8AC3E}">
        <p14:creationId xmlns:p14="http://schemas.microsoft.com/office/powerpoint/2010/main" val="134828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686873"/>
            <a:ext cx="8596668" cy="575256"/>
          </a:xfrm>
        </p:spPr>
        <p:txBody>
          <a:bodyPr>
            <a:normAutofit fontScale="90000"/>
          </a:bodyPr>
          <a:lstStyle/>
          <a:p>
            <a:r>
              <a:rPr lang="en-US" dirty="0" smtClean="0"/>
              <a:t>Key Roles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Donor: Enter the items he/she wants to </a:t>
            </a:r>
            <a:r>
              <a:rPr lang="en-US" dirty="0" smtClean="0"/>
              <a:t>donate.</a:t>
            </a:r>
            <a:endParaRPr lang="en-US" dirty="0"/>
          </a:p>
          <a:p>
            <a:r>
              <a:rPr lang="en-US" dirty="0" smtClean="0"/>
              <a:t>Recipient/Beneficiary</a:t>
            </a:r>
            <a:r>
              <a:rPr lang="en-US" dirty="0"/>
              <a:t>: Requests the list of items he/she </a:t>
            </a:r>
            <a:r>
              <a:rPr lang="en-US" dirty="0" smtClean="0"/>
              <a:t>needs.</a:t>
            </a:r>
            <a:endParaRPr lang="en-US" dirty="0"/>
          </a:p>
          <a:p>
            <a:r>
              <a:rPr lang="en-US" dirty="0"/>
              <a:t>Admin: Administrate all the departments and complete </a:t>
            </a:r>
            <a:r>
              <a:rPr lang="en-US" dirty="0" smtClean="0"/>
              <a:t>flow.</a:t>
            </a:r>
            <a:endParaRPr lang="en-US" dirty="0"/>
          </a:p>
          <a:p>
            <a:r>
              <a:rPr lang="en-US" dirty="0" smtClean="0"/>
              <a:t>Appliances </a:t>
            </a:r>
            <a:r>
              <a:rPr lang="en-US" dirty="0"/>
              <a:t>Department Head: Monitors different food items donated by donors and distributes according to </a:t>
            </a:r>
            <a:r>
              <a:rPr lang="en-US" dirty="0" smtClean="0"/>
              <a:t>needs.</a:t>
            </a:r>
          </a:p>
          <a:p>
            <a:r>
              <a:rPr lang="en-US" dirty="0"/>
              <a:t>Clothes Department Head: Monitors different clothes donated by donors, segregate them and distributes according to needs</a:t>
            </a:r>
            <a:r>
              <a:rPr lang="en-US" dirty="0" smtClean="0"/>
              <a:t>.</a:t>
            </a:r>
            <a:endParaRPr lang="en-US" dirty="0"/>
          </a:p>
          <a:p>
            <a:r>
              <a:rPr lang="en-US" dirty="0" smtClean="0"/>
              <a:t>Miscellaneous </a:t>
            </a:r>
            <a:r>
              <a:rPr lang="en-US" dirty="0"/>
              <a:t>Department Head: Monitors </a:t>
            </a:r>
            <a:r>
              <a:rPr lang="en-US" dirty="0" smtClean="0"/>
              <a:t>other items </a:t>
            </a:r>
            <a:r>
              <a:rPr lang="en-US" dirty="0"/>
              <a:t>donated by donors and distributes according to </a:t>
            </a:r>
            <a:r>
              <a:rPr lang="en-US" dirty="0" smtClean="0"/>
              <a:t>needs.</a:t>
            </a:r>
          </a:p>
          <a:p>
            <a:r>
              <a:rPr lang="en-US" dirty="0" smtClean="0"/>
              <a:t>User Verification Person: Accepts the user verification request from respective department, verifies the recipient/beneficiary and give back the remarks to department head.</a:t>
            </a:r>
            <a:endParaRPr lang="en-US" dirty="0"/>
          </a:p>
        </p:txBody>
      </p:sp>
    </p:spTree>
    <p:extLst>
      <p:ext uri="{BB962C8B-B14F-4D97-AF65-F5344CB8AC3E}">
        <p14:creationId xmlns:p14="http://schemas.microsoft.com/office/powerpoint/2010/main" val="183821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lstStyle/>
          <a:p>
            <a:pPr lvl="0"/>
            <a:r>
              <a:rPr lang="en-US" dirty="0" smtClean="0"/>
              <a:t>Donor can donate different items as per their choice.</a:t>
            </a:r>
          </a:p>
          <a:p>
            <a:pPr lvl="0"/>
            <a:r>
              <a:rPr lang="en-US" dirty="0" smtClean="0"/>
              <a:t>Recipient/ Beneficiary can request for the item they need.</a:t>
            </a:r>
          </a:p>
          <a:p>
            <a:pPr lvl="0"/>
            <a:r>
              <a:rPr lang="en-US" dirty="0" smtClean="0"/>
              <a:t>Based </a:t>
            </a:r>
            <a:r>
              <a:rPr lang="en-US" dirty="0"/>
              <a:t>on the </a:t>
            </a:r>
            <a:r>
              <a:rPr lang="en-US" dirty="0" smtClean="0"/>
              <a:t>request, </a:t>
            </a:r>
            <a:r>
              <a:rPr lang="en-US" dirty="0"/>
              <a:t>respective head of the department will distribute the donated </a:t>
            </a:r>
            <a:r>
              <a:rPr lang="en-US" dirty="0" smtClean="0"/>
              <a:t>item </a:t>
            </a:r>
            <a:r>
              <a:rPr lang="en-US" dirty="0"/>
              <a:t>to genuine </a:t>
            </a:r>
            <a:r>
              <a:rPr lang="en-US" dirty="0" smtClean="0"/>
              <a:t>beneficiary who needs it the most.</a:t>
            </a:r>
            <a:endParaRPr lang="en-US" dirty="0"/>
          </a:p>
          <a:p>
            <a:pPr lvl="0"/>
            <a:r>
              <a:rPr lang="en-US" dirty="0" smtClean="0"/>
              <a:t>From </a:t>
            </a:r>
            <a:r>
              <a:rPr lang="en-US" dirty="0"/>
              <a:t>on the donation history, we can find out the most popular donor and </a:t>
            </a:r>
            <a:r>
              <a:rPr lang="en-US" dirty="0" smtClean="0"/>
              <a:t>can be contacted </a:t>
            </a:r>
            <a:r>
              <a:rPr lang="en-US" dirty="0"/>
              <a:t>in case of an urgent requirement</a:t>
            </a:r>
            <a:r>
              <a:rPr lang="en-US" dirty="0" smtClean="0"/>
              <a:t>.</a:t>
            </a:r>
            <a:endParaRPr lang="en-US" dirty="0"/>
          </a:p>
        </p:txBody>
      </p:sp>
    </p:spTree>
    <p:extLst>
      <p:ext uri="{BB962C8B-B14F-4D97-AF65-F5344CB8AC3E}">
        <p14:creationId xmlns:p14="http://schemas.microsoft.com/office/powerpoint/2010/main" val="284952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Features</a:t>
            </a:r>
            <a:endParaRPr lang="en-US" dirty="0"/>
          </a:p>
        </p:txBody>
      </p:sp>
      <p:sp>
        <p:nvSpPr>
          <p:cNvPr id="3" name="Content Placeholder 2"/>
          <p:cNvSpPr>
            <a:spLocks noGrp="1"/>
          </p:cNvSpPr>
          <p:nvPr>
            <p:ph idx="1"/>
          </p:nvPr>
        </p:nvSpPr>
        <p:spPr/>
        <p:txBody>
          <a:bodyPr/>
          <a:lstStyle/>
          <a:p>
            <a:r>
              <a:rPr lang="en-US" dirty="0" smtClean="0"/>
              <a:t>Donor can keep track of the items he/she donated and also can see the Recipient’s name.</a:t>
            </a:r>
          </a:p>
          <a:p>
            <a:r>
              <a:rPr lang="en-US" dirty="0" smtClean="0"/>
              <a:t>Apart from the donated items from donor, Recipient/ Beneficiary can raise a request as per their need. (For Example: Medical help, Education Funding etc.)</a:t>
            </a:r>
          </a:p>
          <a:p>
            <a:r>
              <a:rPr lang="en-US" dirty="0" smtClean="0"/>
              <a:t>Donor can see their nearby requirements and can support them if he/she wishes.</a:t>
            </a:r>
          </a:p>
          <a:p>
            <a:r>
              <a:rPr lang="en-US" dirty="0" smtClean="0"/>
              <a:t>Whenever some new requirement has been posted, all the donors nearby will be notified as a part of IOT.</a:t>
            </a:r>
          </a:p>
          <a:p>
            <a:r>
              <a:rPr lang="en-US" dirty="0" smtClean="0"/>
              <a:t>Pie chart is getting generated whenever required and it is getting saved in the form of an image, which can be used for analysis of donation items.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092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2929" y="2864304"/>
            <a:ext cx="331796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4929235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458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Smart Donation System</vt:lpstr>
      <vt:lpstr>Problem</vt:lpstr>
      <vt:lpstr>Proposed Solution</vt:lpstr>
      <vt:lpstr>PowerPoint Presentation</vt:lpstr>
      <vt:lpstr>Key Roles</vt:lpstr>
      <vt:lpstr>Key Features</vt:lpstr>
      <vt:lpstr>Extra Features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Donation System</dc:title>
  <dc:creator>Ankur</dc:creator>
  <cp:lastModifiedBy>Ankur</cp:lastModifiedBy>
  <cp:revision>12</cp:revision>
  <dcterms:created xsi:type="dcterms:W3CDTF">2015-12-10T23:48:53Z</dcterms:created>
  <dcterms:modified xsi:type="dcterms:W3CDTF">2015-12-11T04:35:58Z</dcterms:modified>
</cp:coreProperties>
</file>