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9" r:id="rId3"/>
    <p:sldId id="270" r:id="rId4"/>
    <p:sldId id="271" r:id="rId5"/>
    <p:sldId id="285" r:id="rId6"/>
    <p:sldId id="257" r:id="rId7"/>
    <p:sldId id="258" r:id="rId8"/>
    <p:sldId id="259" r:id="rId9"/>
    <p:sldId id="263" r:id="rId10"/>
    <p:sldId id="260" r:id="rId11"/>
    <p:sldId id="286" r:id="rId12"/>
    <p:sldId id="287" r:id="rId13"/>
    <p:sldId id="261" r:id="rId14"/>
    <p:sldId id="284" r:id="rId15"/>
    <p:sldId id="283" r:id="rId16"/>
    <p:sldId id="288" r:id="rId17"/>
    <p:sldId id="290" r:id="rId18"/>
    <p:sldId id="268" r:id="rId19"/>
    <p:sldId id="265" r:id="rId20"/>
    <p:sldId id="266" r:id="rId21"/>
    <p:sldId id="267" r:id="rId22"/>
    <p:sldId id="292" r:id="rId23"/>
    <p:sldId id="293" r:id="rId24"/>
    <p:sldId id="300" r:id="rId25"/>
    <p:sldId id="294" r:id="rId26"/>
    <p:sldId id="295" r:id="rId27"/>
    <p:sldId id="296" r:id="rId28"/>
    <p:sldId id="297" r:id="rId29"/>
    <p:sldId id="298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921D6-42C4-4A35-B6F1-BAE4EEDB8C8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5CB05D9-5A76-4D7B-AF0B-BA4A993FDE4F}">
      <dgm:prSet phldrT="[Text]"/>
      <dgm:spPr/>
      <dgm:t>
        <a:bodyPr/>
        <a:lstStyle/>
        <a:p>
          <a:r>
            <a:rPr lang="de-DE" dirty="0" smtClean="0"/>
            <a:t>Project</a:t>
          </a:r>
          <a:endParaRPr lang="de-DE" dirty="0"/>
        </a:p>
      </dgm:t>
    </dgm:pt>
    <dgm:pt modelId="{623DC253-842C-4A51-95E7-C503AA961C51}" type="parTrans" cxnId="{B2F79FA3-4244-467B-94F2-7318D93DE963}">
      <dgm:prSet/>
      <dgm:spPr/>
      <dgm:t>
        <a:bodyPr/>
        <a:lstStyle/>
        <a:p>
          <a:endParaRPr lang="de-DE"/>
        </a:p>
      </dgm:t>
    </dgm:pt>
    <dgm:pt modelId="{088D012A-44A0-44A4-94F1-E33B2488C8C0}" type="sibTrans" cxnId="{B2F79FA3-4244-467B-94F2-7318D93DE963}">
      <dgm:prSet/>
      <dgm:spPr/>
      <dgm:t>
        <a:bodyPr/>
        <a:lstStyle/>
        <a:p>
          <a:endParaRPr lang="de-DE"/>
        </a:p>
      </dgm:t>
    </dgm:pt>
    <dgm:pt modelId="{E4D89202-77AF-453F-A3BC-F0BB3AD20172}">
      <dgm:prSet phldrT="[Text]"/>
      <dgm:spPr/>
      <dgm:t>
        <a:bodyPr/>
        <a:lstStyle/>
        <a:p>
          <a:r>
            <a:rPr lang="de-DE" dirty="0" err="1" smtClean="0"/>
            <a:t>org</a:t>
          </a:r>
          <a:r>
            <a:rPr lang="de-DE" dirty="0" smtClean="0"/>
            <a:t>/devoxx4kids</a:t>
          </a:r>
          <a:endParaRPr lang="de-DE" dirty="0"/>
        </a:p>
      </dgm:t>
    </dgm:pt>
    <dgm:pt modelId="{9BC754EA-F335-415E-B431-8B209F420F3E}" type="parTrans" cxnId="{FA0442EB-DAFB-4CAC-A400-A90A98DB7303}">
      <dgm:prSet/>
      <dgm:spPr/>
      <dgm:t>
        <a:bodyPr/>
        <a:lstStyle/>
        <a:p>
          <a:endParaRPr lang="de-DE"/>
        </a:p>
      </dgm:t>
    </dgm:pt>
    <dgm:pt modelId="{35D5846C-AC4D-446B-BC9F-9A46A4B8279A}" type="sibTrans" cxnId="{FA0442EB-DAFB-4CAC-A400-A90A98DB7303}">
      <dgm:prSet/>
      <dgm:spPr/>
      <dgm:t>
        <a:bodyPr/>
        <a:lstStyle/>
        <a:p>
          <a:endParaRPr lang="de-DE"/>
        </a:p>
      </dgm:t>
    </dgm:pt>
    <dgm:pt modelId="{0CD2F097-909B-440A-9FBE-15FC2F12C1C9}">
      <dgm:prSet phldrT="[Text]"/>
      <dgm:spPr/>
      <dgm:t>
        <a:bodyPr/>
        <a:lstStyle/>
        <a:p>
          <a:r>
            <a:rPr lang="de-DE" dirty="0" smtClean="0"/>
            <a:t>Main.java</a:t>
          </a:r>
          <a:endParaRPr lang="de-DE" dirty="0"/>
        </a:p>
      </dgm:t>
    </dgm:pt>
    <dgm:pt modelId="{1DAE6179-AE74-45FB-BF53-910C36F26817}" type="parTrans" cxnId="{084D3BDA-DA2C-4230-9993-DA4B8B12E4F9}">
      <dgm:prSet/>
      <dgm:spPr/>
      <dgm:t>
        <a:bodyPr/>
        <a:lstStyle/>
        <a:p>
          <a:endParaRPr lang="de-DE"/>
        </a:p>
      </dgm:t>
    </dgm:pt>
    <dgm:pt modelId="{16F79830-4787-449E-AAD0-2637F7750BC5}" type="sibTrans" cxnId="{084D3BDA-DA2C-4230-9993-DA4B8B12E4F9}">
      <dgm:prSet/>
      <dgm:spPr/>
      <dgm:t>
        <a:bodyPr/>
        <a:lstStyle/>
        <a:p>
          <a:endParaRPr lang="de-DE"/>
        </a:p>
      </dgm:t>
    </dgm:pt>
    <dgm:pt modelId="{D3940EF6-9E4B-4168-943E-1028076808CF}">
      <dgm:prSet phldrT="[Text]"/>
      <dgm:spPr/>
      <dgm:t>
        <a:bodyPr/>
        <a:lstStyle/>
        <a:p>
          <a:r>
            <a:rPr lang="de-DE" dirty="0" err="1" smtClean="0"/>
            <a:t>src</a:t>
          </a:r>
          <a:endParaRPr lang="de-DE" dirty="0"/>
        </a:p>
      </dgm:t>
    </dgm:pt>
    <dgm:pt modelId="{34D0215D-ED94-45EC-BB90-7467E60EA491}" type="parTrans" cxnId="{CFF28587-3D2C-4466-B896-75C7B493CFBF}">
      <dgm:prSet/>
      <dgm:spPr/>
      <dgm:t>
        <a:bodyPr/>
        <a:lstStyle/>
        <a:p>
          <a:endParaRPr lang="de-DE"/>
        </a:p>
      </dgm:t>
    </dgm:pt>
    <dgm:pt modelId="{04A29A5D-7812-4761-877E-33EB92FF0152}" type="sibTrans" cxnId="{CFF28587-3D2C-4466-B896-75C7B493CFBF}">
      <dgm:prSet/>
      <dgm:spPr/>
      <dgm:t>
        <a:bodyPr/>
        <a:lstStyle/>
        <a:p>
          <a:endParaRPr lang="de-DE"/>
        </a:p>
      </dgm:t>
    </dgm:pt>
    <dgm:pt modelId="{4AC9E2D9-D087-4566-8F4C-A6CFB7E9E077}">
      <dgm:prSet phldrT="[Text]"/>
      <dgm:spPr/>
      <dgm:t>
        <a:bodyPr/>
        <a:lstStyle/>
        <a:p>
          <a:r>
            <a:rPr lang="de-DE" dirty="0" smtClean="0"/>
            <a:t>build.sh</a:t>
          </a:r>
          <a:endParaRPr lang="de-DE" dirty="0"/>
        </a:p>
      </dgm:t>
    </dgm:pt>
    <dgm:pt modelId="{B5AF32E8-4595-4372-B26B-656EFCAE219E}" type="parTrans" cxnId="{B077564B-135F-4DB7-AE86-5D549C04C1A5}">
      <dgm:prSet/>
      <dgm:spPr/>
      <dgm:t>
        <a:bodyPr/>
        <a:lstStyle/>
        <a:p>
          <a:endParaRPr lang="de-DE"/>
        </a:p>
      </dgm:t>
    </dgm:pt>
    <dgm:pt modelId="{99EFEC57-7717-43BC-B6F7-081834CEA3A8}" type="sibTrans" cxnId="{B077564B-135F-4DB7-AE86-5D549C04C1A5}">
      <dgm:prSet/>
      <dgm:spPr/>
      <dgm:t>
        <a:bodyPr/>
        <a:lstStyle/>
        <a:p>
          <a:endParaRPr lang="de-DE"/>
        </a:p>
      </dgm:t>
    </dgm:pt>
    <dgm:pt modelId="{B5AD7561-0357-47D9-8BA9-A380148568B0}" type="pres">
      <dgm:prSet presAssocID="{92C921D6-42C4-4A35-B6F1-BAE4EEDB8C8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3248C5B-4818-4EFA-A186-1D3A39125F89}" type="pres">
      <dgm:prSet presAssocID="{A5CB05D9-5A76-4D7B-AF0B-BA4A993FDE4F}" presName="root1" presStyleCnt="0"/>
      <dgm:spPr/>
    </dgm:pt>
    <dgm:pt modelId="{A634C017-E495-4305-8AB5-210AF3FD81AA}" type="pres">
      <dgm:prSet presAssocID="{A5CB05D9-5A76-4D7B-AF0B-BA4A993FDE4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C1853BE-8CCF-4E11-98E1-837830EF84A4}" type="pres">
      <dgm:prSet presAssocID="{A5CB05D9-5A76-4D7B-AF0B-BA4A993FDE4F}" presName="level2hierChild" presStyleCnt="0"/>
      <dgm:spPr/>
    </dgm:pt>
    <dgm:pt modelId="{0BB16407-F5A2-43A2-BB92-BFB64FC5ECA3}" type="pres">
      <dgm:prSet presAssocID="{B5AF32E8-4595-4372-B26B-656EFCAE219E}" presName="conn2-1" presStyleLbl="parChTrans1D2" presStyleIdx="0" presStyleCnt="2"/>
      <dgm:spPr/>
      <dgm:t>
        <a:bodyPr/>
        <a:lstStyle/>
        <a:p>
          <a:endParaRPr lang="de-DE"/>
        </a:p>
      </dgm:t>
    </dgm:pt>
    <dgm:pt modelId="{1A577EC7-8B79-47A0-A403-DBDAF3A61B58}" type="pres">
      <dgm:prSet presAssocID="{B5AF32E8-4595-4372-B26B-656EFCAE219E}" presName="connTx" presStyleLbl="parChTrans1D2" presStyleIdx="0" presStyleCnt="2"/>
      <dgm:spPr/>
      <dgm:t>
        <a:bodyPr/>
        <a:lstStyle/>
        <a:p>
          <a:endParaRPr lang="de-DE"/>
        </a:p>
      </dgm:t>
    </dgm:pt>
    <dgm:pt modelId="{F10DC95C-71C3-4938-87A3-7B41C0F0A3DB}" type="pres">
      <dgm:prSet presAssocID="{4AC9E2D9-D087-4566-8F4C-A6CFB7E9E077}" presName="root2" presStyleCnt="0"/>
      <dgm:spPr/>
    </dgm:pt>
    <dgm:pt modelId="{E324649D-9D6E-4D6E-8962-5136EA252DDB}" type="pres">
      <dgm:prSet presAssocID="{4AC9E2D9-D087-4566-8F4C-A6CFB7E9E07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B356A96-FA1C-48C3-AECA-FD9F9E7BA69E}" type="pres">
      <dgm:prSet presAssocID="{4AC9E2D9-D087-4566-8F4C-A6CFB7E9E077}" presName="level3hierChild" presStyleCnt="0"/>
      <dgm:spPr/>
    </dgm:pt>
    <dgm:pt modelId="{D12833F8-B905-4E6E-9008-6C3E435792FC}" type="pres">
      <dgm:prSet presAssocID="{34D0215D-ED94-45EC-BB90-7467E60EA491}" presName="conn2-1" presStyleLbl="parChTrans1D2" presStyleIdx="1" presStyleCnt="2"/>
      <dgm:spPr/>
      <dgm:t>
        <a:bodyPr/>
        <a:lstStyle/>
        <a:p>
          <a:endParaRPr lang="de-DE"/>
        </a:p>
      </dgm:t>
    </dgm:pt>
    <dgm:pt modelId="{B725430A-CECD-4BE4-857E-6F2F7584EEE3}" type="pres">
      <dgm:prSet presAssocID="{34D0215D-ED94-45EC-BB90-7467E60EA491}" presName="connTx" presStyleLbl="parChTrans1D2" presStyleIdx="1" presStyleCnt="2"/>
      <dgm:spPr/>
      <dgm:t>
        <a:bodyPr/>
        <a:lstStyle/>
        <a:p>
          <a:endParaRPr lang="de-DE"/>
        </a:p>
      </dgm:t>
    </dgm:pt>
    <dgm:pt modelId="{689593EA-4D7E-4C17-B4D8-0475CF4B72E9}" type="pres">
      <dgm:prSet presAssocID="{D3940EF6-9E4B-4168-943E-1028076808CF}" presName="root2" presStyleCnt="0"/>
      <dgm:spPr/>
    </dgm:pt>
    <dgm:pt modelId="{D02FE634-CBDE-4ADC-BE1E-B6C800D7C31D}" type="pres">
      <dgm:prSet presAssocID="{D3940EF6-9E4B-4168-943E-1028076808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0F940A-D08F-4442-BA09-86AB76C980F0}" type="pres">
      <dgm:prSet presAssocID="{D3940EF6-9E4B-4168-943E-1028076808CF}" presName="level3hierChild" presStyleCnt="0"/>
      <dgm:spPr/>
    </dgm:pt>
    <dgm:pt modelId="{6AF60479-4985-4DA9-9FD3-FE8A7C156768}" type="pres">
      <dgm:prSet presAssocID="{9BC754EA-F335-415E-B431-8B209F420F3E}" presName="conn2-1" presStyleLbl="parChTrans1D3" presStyleIdx="0" presStyleCnt="1"/>
      <dgm:spPr/>
      <dgm:t>
        <a:bodyPr/>
        <a:lstStyle/>
        <a:p>
          <a:endParaRPr lang="de-DE"/>
        </a:p>
      </dgm:t>
    </dgm:pt>
    <dgm:pt modelId="{4548407F-8621-43A7-B0DD-F7AB58D67D79}" type="pres">
      <dgm:prSet presAssocID="{9BC754EA-F335-415E-B431-8B209F420F3E}" presName="connTx" presStyleLbl="parChTrans1D3" presStyleIdx="0" presStyleCnt="1"/>
      <dgm:spPr/>
      <dgm:t>
        <a:bodyPr/>
        <a:lstStyle/>
        <a:p>
          <a:endParaRPr lang="de-DE"/>
        </a:p>
      </dgm:t>
    </dgm:pt>
    <dgm:pt modelId="{E38A8003-B2E6-498D-AB1C-3DB5CCC0D425}" type="pres">
      <dgm:prSet presAssocID="{E4D89202-77AF-453F-A3BC-F0BB3AD20172}" presName="root2" presStyleCnt="0"/>
      <dgm:spPr/>
    </dgm:pt>
    <dgm:pt modelId="{ED16FFE2-188C-4687-BB45-034D3E4F9E44}" type="pres">
      <dgm:prSet presAssocID="{E4D89202-77AF-453F-A3BC-F0BB3AD20172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396A4C-97C7-44E8-98C6-9E8102A75D57}" type="pres">
      <dgm:prSet presAssocID="{E4D89202-77AF-453F-A3BC-F0BB3AD20172}" presName="level3hierChild" presStyleCnt="0"/>
      <dgm:spPr/>
    </dgm:pt>
    <dgm:pt modelId="{FC49E976-CFF4-43FE-80FF-442D5D3B469C}" type="pres">
      <dgm:prSet presAssocID="{1DAE6179-AE74-45FB-BF53-910C36F26817}" presName="conn2-1" presStyleLbl="parChTrans1D4" presStyleIdx="0" presStyleCnt="1"/>
      <dgm:spPr/>
      <dgm:t>
        <a:bodyPr/>
        <a:lstStyle/>
        <a:p>
          <a:endParaRPr lang="de-DE"/>
        </a:p>
      </dgm:t>
    </dgm:pt>
    <dgm:pt modelId="{067B00D1-853C-4A7B-8424-C051AFC345D3}" type="pres">
      <dgm:prSet presAssocID="{1DAE6179-AE74-45FB-BF53-910C36F26817}" presName="connTx" presStyleLbl="parChTrans1D4" presStyleIdx="0" presStyleCnt="1"/>
      <dgm:spPr/>
      <dgm:t>
        <a:bodyPr/>
        <a:lstStyle/>
        <a:p>
          <a:endParaRPr lang="de-DE"/>
        </a:p>
      </dgm:t>
    </dgm:pt>
    <dgm:pt modelId="{8E9B35FD-7CE5-4D5C-B722-CCB0A61C0F23}" type="pres">
      <dgm:prSet presAssocID="{0CD2F097-909B-440A-9FBE-15FC2F12C1C9}" presName="root2" presStyleCnt="0"/>
      <dgm:spPr/>
    </dgm:pt>
    <dgm:pt modelId="{D4D9810E-A585-4E99-BF7A-6ED7C566C048}" type="pres">
      <dgm:prSet presAssocID="{0CD2F097-909B-440A-9FBE-15FC2F12C1C9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F231ED-2667-43F3-A65F-CF1D84548BAD}" type="pres">
      <dgm:prSet presAssocID="{0CD2F097-909B-440A-9FBE-15FC2F12C1C9}" presName="level3hierChild" presStyleCnt="0"/>
      <dgm:spPr/>
    </dgm:pt>
  </dgm:ptLst>
  <dgm:cxnLst>
    <dgm:cxn modelId="{084D3BDA-DA2C-4230-9993-DA4B8B12E4F9}" srcId="{E4D89202-77AF-453F-A3BC-F0BB3AD20172}" destId="{0CD2F097-909B-440A-9FBE-15FC2F12C1C9}" srcOrd="0" destOrd="0" parTransId="{1DAE6179-AE74-45FB-BF53-910C36F26817}" sibTransId="{16F79830-4787-449E-AAD0-2637F7750BC5}"/>
    <dgm:cxn modelId="{540E1ECB-D9A2-4C99-9F2D-63ED0F5F3ACE}" type="presOf" srcId="{B5AF32E8-4595-4372-B26B-656EFCAE219E}" destId="{1A577EC7-8B79-47A0-A403-DBDAF3A61B58}" srcOrd="1" destOrd="0" presId="urn:microsoft.com/office/officeart/2005/8/layout/hierarchy2"/>
    <dgm:cxn modelId="{B077564B-135F-4DB7-AE86-5D549C04C1A5}" srcId="{A5CB05D9-5A76-4D7B-AF0B-BA4A993FDE4F}" destId="{4AC9E2D9-D087-4566-8F4C-A6CFB7E9E077}" srcOrd="0" destOrd="0" parTransId="{B5AF32E8-4595-4372-B26B-656EFCAE219E}" sibTransId="{99EFEC57-7717-43BC-B6F7-081834CEA3A8}"/>
    <dgm:cxn modelId="{5DE4AEE7-5D6F-4CDF-8369-21EBFC9E311E}" type="presOf" srcId="{34D0215D-ED94-45EC-BB90-7467E60EA491}" destId="{D12833F8-B905-4E6E-9008-6C3E435792FC}" srcOrd="0" destOrd="0" presId="urn:microsoft.com/office/officeart/2005/8/layout/hierarchy2"/>
    <dgm:cxn modelId="{BBA69B4C-591B-4764-911F-764523E75287}" type="presOf" srcId="{D3940EF6-9E4B-4168-943E-1028076808CF}" destId="{D02FE634-CBDE-4ADC-BE1E-B6C800D7C31D}" srcOrd="0" destOrd="0" presId="urn:microsoft.com/office/officeart/2005/8/layout/hierarchy2"/>
    <dgm:cxn modelId="{FA0442EB-DAFB-4CAC-A400-A90A98DB7303}" srcId="{D3940EF6-9E4B-4168-943E-1028076808CF}" destId="{E4D89202-77AF-453F-A3BC-F0BB3AD20172}" srcOrd="0" destOrd="0" parTransId="{9BC754EA-F335-415E-B431-8B209F420F3E}" sibTransId="{35D5846C-AC4D-446B-BC9F-9A46A4B8279A}"/>
    <dgm:cxn modelId="{B2F79FA3-4244-467B-94F2-7318D93DE963}" srcId="{92C921D6-42C4-4A35-B6F1-BAE4EEDB8C84}" destId="{A5CB05D9-5A76-4D7B-AF0B-BA4A993FDE4F}" srcOrd="0" destOrd="0" parTransId="{623DC253-842C-4A51-95E7-C503AA961C51}" sibTransId="{088D012A-44A0-44A4-94F1-E33B2488C8C0}"/>
    <dgm:cxn modelId="{80428B3E-7F2D-4C5C-9CB4-40C5CC069B66}" type="presOf" srcId="{9BC754EA-F335-415E-B431-8B209F420F3E}" destId="{6AF60479-4985-4DA9-9FD3-FE8A7C156768}" srcOrd="0" destOrd="0" presId="urn:microsoft.com/office/officeart/2005/8/layout/hierarchy2"/>
    <dgm:cxn modelId="{B7879C84-BE78-4900-A393-29165495CD85}" type="presOf" srcId="{9BC754EA-F335-415E-B431-8B209F420F3E}" destId="{4548407F-8621-43A7-B0DD-F7AB58D67D79}" srcOrd="1" destOrd="0" presId="urn:microsoft.com/office/officeart/2005/8/layout/hierarchy2"/>
    <dgm:cxn modelId="{23A04AE9-54FC-4B24-8AF4-50C210A8230C}" type="presOf" srcId="{E4D89202-77AF-453F-A3BC-F0BB3AD20172}" destId="{ED16FFE2-188C-4687-BB45-034D3E4F9E44}" srcOrd="0" destOrd="0" presId="urn:microsoft.com/office/officeart/2005/8/layout/hierarchy2"/>
    <dgm:cxn modelId="{298784F1-54DC-4658-8BA1-0BDFD491BDE2}" type="presOf" srcId="{A5CB05D9-5A76-4D7B-AF0B-BA4A993FDE4F}" destId="{A634C017-E495-4305-8AB5-210AF3FD81AA}" srcOrd="0" destOrd="0" presId="urn:microsoft.com/office/officeart/2005/8/layout/hierarchy2"/>
    <dgm:cxn modelId="{615C982A-95EA-4127-9A97-A53AF629FD1A}" type="presOf" srcId="{92C921D6-42C4-4A35-B6F1-BAE4EEDB8C84}" destId="{B5AD7561-0357-47D9-8BA9-A380148568B0}" srcOrd="0" destOrd="0" presId="urn:microsoft.com/office/officeart/2005/8/layout/hierarchy2"/>
    <dgm:cxn modelId="{00CC84C7-7B7A-4A31-99F1-3CD8D99D6E54}" type="presOf" srcId="{B5AF32E8-4595-4372-B26B-656EFCAE219E}" destId="{0BB16407-F5A2-43A2-BB92-BFB64FC5ECA3}" srcOrd="0" destOrd="0" presId="urn:microsoft.com/office/officeart/2005/8/layout/hierarchy2"/>
    <dgm:cxn modelId="{B3C0D550-15FA-4B11-9945-4572D6BA5BD3}" type="presOf" srcId="{1DAE6179-AE74-45FB-BF53-910C36F26817}" destId="{067B00D1-853C-4A7B-8424-C051AFC345D3}" srcOrd="1" destOrd="0" presId="urn:microsoft.com/office/officeart/2005/8/layout/hierarchy2"/>
    <dgm:cxn modelId="{F001D62F-3DEA-4E47-A47E-66C7F2919E72}" type="presOf" srcId="{34D0215D-ED94-45EC-BB90-7467E60EA491}" destId="{B725430A-CECD-4BE4-857E-6F2F7584EEE3}" srcOrd="1" destOrd="0" presId="urn:microsoft.com/office/officeart/2005/8/layout/hierarchy2"/>
    <dgm:cxn modelId="{43C7E2B5-81F5-4FFD-9D59-0C3C6D3715CA}" type="presOf" srcId="{4AC9E2D9-D087-4566-8F4C-A6CFB7E9E077}" destId="{E324649D-9D6E-4D6E-8962-5136EA252DDB}" srcOrd="0" destOrd="0" presId="urn:microsoft.com/office/officeart/2005/8/layout/hierarchy2"/>
    <dgm:cxn modelId="{3CE508B1-19F7-4B1E-8A94-9D6950E5A4B9}" type="presOf" srcId="{0CD2F097-909B-440A-9FBE-15FC2F12C1C9}" destId="{D4D9810E-A585-4E99-BF7A-6ED7C566C048}" srcOrd="0" destOrd="0" presId="urn:microsoft.com/office/officeart/2005/8/layout/hierarchy2"/>
    <dgm:cxn modelId="{CFF28587-3D2C-4466-B896-75C7B493CFBF}" srcId="{A5CB05D9-5A76-4D7B-AF0B-BA4A993FDE4F}" destId="{D3940EF6-9E4B-4168-943E-1028076808CF}" srcOrd="1" destOrd="0" parTransId="{34D0215D-ED94-45EC-BB90-7467E60EA491}" sibTransId="{04A29A5D-7812-4761-877E-33EB92FF0152}"/>
    <dgm:cxn modelId="{F5E268E7-05E3-47AC-8A6E-8D7451B6E729}" type="presOf" srcId="{1DAE6179-AE74-45FB-BF53-910C36F26817}" destId="{FC49E976-CFF4-43FE-80FF-442D5D3B469C}" srcOrd="0" destOrd="0" presId="urn:microsoft.com/office/officeart/2005/8/layout/hierarchy2"/>
    <dgm:cxn modelId="{4E8BAA93-B181-4C40-A95E-734F2357FA08}" type="presParOf" srcId="{B5AD7561-0357-47D9-8BA9-A380148568B0}" destId="{D3248C5B-4818-4EFA-A186-1D3A39125F89}" srcOrd="0" destOrd="0" presId="urn:microsoft.com/office/officeart/2005/8/layout/hierarchy2"/>
    <dgm:cxn modelId="{3C4E7AE8-E7F5-4651-A3AD-7C2C416DBA87}" type="presParOf" srcId="{D3248C5B-4818-4EFA-A186-1D3A39125F89}" destId="{A634C017-E495-4305-8AB5-210AF3FD81AA}" srcOrd="0" destOrd="0" presId="urn:microsoft.com/office/officeart/2005/8/layout/hierarchy2"/>
    <dgm:cxn modelId="{B32619F0-D6F9-48EA-B483-2DFEB4EE8FF2}" type="presParOf" srcId="{D3248C5B-4818-4EFA-A186-1D3A39125F89}" destId="{AC1853BE-8CCF-4E11-98E1-837830EF84A4}" srcOrd="1" destOrd="0" presId="urn:microsoft.com/office/officeart/2005/8/layout/hierarchy2"/>
    <dgm:cxn modelId="{B9E09CEF-591A-47B5-A9CC-A166BECAC09D}" type="presParOf" srcId="{AC1853BE-8CCF-4E11-98E1-837830EF84A4}" destId="{0BB16407-F5A2-43A2-BB92-BFB64FC5ECA3}" srcOrd="0" destOrd="0" presId="urn:microsoft.com/office/officeart/2005/8/layout/hierarchy2"/>
    <dgm:cxn modelId="{5F7D14E1-A6B5-4BF8-BA89-C1DDE717783A}" type="presParOf" srcId="{0BB16407-F5A2-43A2-BB92-BFB64FC5ECA3}" destId="{1A577EC7-8B79-47A0-A403-DBDAF3A61B58}" srcOrd="0" destOrd="0" presId="urn:microsoft.com/office/officeart/2005/8/layout/hierarchy2"/>
    <dgm:cxn modelId="{F4B56212-14F3-4A86-B697-41F50BA2A595}" type="presParOf" srcId="{AC1853BE-8CCF-4E11-98E1-837830EF84A4}" destId="{F10DC95C-71C3-4938-87A3-7B41C0F0A3DB}" srcOrd="1" destOrd="0" presId="urn:microsoft.com/office/officeart/2005/8/layout/hierarchy2"/>
    <dgm:cxn modelId="{B9FC7A2E-6FDF-4804-87FD-5CAD8C6A54D3}" type="presParOf" srcId="{F10DC95C-71C3-4938-87A3-7B41C0F0A3DB}" destId="{E324649D-9D6E-4D6E-8962-5136EA252DDB}" srcOrd="0" destOrd="0" presId="urn:microsoft.com/office/officeart/2005/8/layout/hierarchy2"/>
    <dgm:cxn modelId="{7C522233-3EED-4881-8243-87107CEF7E3A}" type="presParOf" srcId="{F10DC95C-71C3-4938-87A3-7B41C0F0A3DB}" destId="{3B356A96-FA1C-48C3-AECA-FD9F9E7BA69E}" srcOrd="1" destOrd="0" presId="urn:microsoft.com/office/officeart/2005/8/layout/hierarchy2"/>
    <dgm:cxn modelId="{3AF252F8-B94F-45DF-92CF-F79F7A69FCBF}" type="presParOf" srcId="{AC1853BE-8CCF-4E11-98E1-837830EF84A4}" destId="{D12833F8-B905-4E6E-9008-6C3E435792FC}" srcOrd="2" destOrd="0" presId="urn:microsoft.com/office/officeart/2005/8/layout/hierarchy2"/>
    <dgm:cxn modelId="{9E10DF0F-08E9-4097-9830-094429FA2C79}" type="presParOf" srcId="{D12833F8-B905-4E6E-9008-6C3E435792FC}" destId="{B725430A-CECD-4BE4-857E-6F2F7584EEE3}" srcOrd="0" destOrd="0" presId="urn:microsoft.com/office/officeart/2005/8/layout/hierarchy2"/>
    <dgm:cxn modelId="{7E529F18-A390-459D-9C9E-071337C00A6C}" type="presParOf" srcId="{AC1853BE-8CCF-4E11-98E1-837830EF84A4}" destId="{689593EA-4D7E-4C17-B4D8-0475CF4B72E9}" srcOrd="3" destOrd="0" presId="urn:microsoft.com/office/officeart/2005/8/layout/hierarchy2"/>
    <dgm:cxn modelId="{39BF0A31-4235-44B1-8964-570DF3F62B2F}" type="presParOf" srcId="{689593EA-4D7E-4C17-B4D8-0475CF4B72E9}" destId="{D02FE634-CBDE-4ADC-BE1E-B6C800D7C31D}" srcOrd="0" destOrd="0" presId="urn:microsoft.com/office/officeart/2005/8/layout/hierarchy2"/>
    <dgm:cxn modelId="{833B588B-07A2-45B6-B6D7-75F090CD4CCC}" type="presParOf" srcId="{689593EA-4D7E-4C17-B4D8-0475CF4B72E9}" destId="{1A0F940A-D08F-4442-BA09-86AB76C980F0}" srcOrd="1" destOrd="0" presId="urn:microsoft.com/office/officeart/2005/8/layout/hierarchy2"/>
    <dgm:cxn modelId="{2040C27E-7B07-4301-9C3B-5481BB4D98C0}" type="presParOf" srcId="{1A0F940A-D08F-4442-BA09-86AB76C980F0}" destId="{6AF60479-4985-4DA9-9FD3-FE8A7C156768}" srcOrd="0" destOrd="0" presId="urn:microsoft.com/office/officeart/2005/8/layout/hierarchy2"/>
    <dgm:cxn modelId="{7C06B2F3-1E5C-4C8D-BB27-1A67AF19C9CE}" type="presParOf" srcId="{6AF60479-4985-4DA9-9FD3-FE8A7C156768}" destId="{4548407F-8621-43A7-B0DD-F7AB58D67D79}" srcOrd="0" destOrd="0" presId="urn:microsoft.com/office/officeart/2005/8/layout/hierarchy2"/>
    <dgm:cxn modelId="{0F1AA80D-2B7C-49E9-8AC6-EDC2DC273F9F}" type="presParOf" srcId="{1A0F940A-D08F-4442-BA09-86AB76C980F0}" destId="{E38A8003-B2E6-498D-AB1C-3DB5CCC0D425}" srcOrd="1" destOrd="0" presId="urn:microsoft.com/office/officeart/2005/8/layout/hierarchy2"/>
    <dgm:cxn modelId="{2EC1FD32-7CA2-47F6-974B-44714D095A86}" type="presParOf" srcId="{E38A8003-B2E6-498D-AB1C-3DB5CCC0D425}" destId="{ED16FFE2-188C-4687-BB45-034D3E4F9E44}" srcOrd="0" destOrd="0" presId="urn:microsoft.com/office/officeart/2005/8/layout/hierarchy2"/>
    <dgm:cxn modelId="{F268CFDC-F059-4B58-BD14-E94AACC41994}" type="presParOf" srcId="{E38A8003-B2E6-498D-AB1C-3DB5CCC0D425}" destId="{9B396A4C-97C7-44E8-98C6-9E8102A75D57}" srcOrd="1" destOrd="0" presId="urn:microsoft.com/office/officeart/2005/8/layout/hierarchy2"/>
    <dgm:cxn modelId="{7A0CC2BD-93BE-46EA-8BCA-A46344D7AA0C}" type="presParOf" srcId="{9B396A4C-97C7-44E8-98C6-9E8102A75D57}" destId="{FC49E976-CFF4-43FE-80FF-442D5D3B469C}" srcOrd="0" destOrd="0" presId="urn:microsoft.com/office/officeart/2005/8/layout/hierarchy2"/>
    <dgm:cxn modelId="{7B6AEC51-1924-4DD0-8F7B-58DEEC557CFC}" type="presParOf" srcId="{FC49E976-CFF4-43FE-80FF-442D5D3B469C}" destId="{067B00D1-853C-4A7B-8424-C051AFC345D3}" srcOrd="0" destOrd="0" presId="urn:microsoft.com/office/officeart/2005/8/layout/hierarchy2"/>
    <dgm:cxn modelId="{14E6481F-2CF5-434D-9FFB-124866A2E1D9}" type="presParOf" srcId="{9B396A4C-97C7-44E8-98C6-9E8102A75D57}" destId="{8E9B35FD-7CE5-4D5C-B722-CCB0A61C0F23}" srcOrd="1" destOrd="0" presId="urn:microsoft.com/office/officeart/2005/8/layout/hierarchy2"/>
    <dgm:cxn modelId="{1882AC48-E3AA-4756-AAA0-FCE5226D3313}" type="presParOf" srcId="{8E9B35FD-7CE5-4D5C-B722-CCB0A61C0F23}" destId="{D4D9810E-A585-4E99-BF7A-6ED7C566C048}" srcOrd="0" destOrd="0" presId="urn:microsoft.com/office/officeart/2005/8/layout/hierarchy2"/>
    <dgm:cxn modelId="{9762FC5F-960C-4B02-87EC-B2BA2C1E91CE}" type="presParOf" srcId="{8E9B35FD-7CE5-4D5C-B722-CCB0A61C0F23}" destId="{0EF231ED-2667-43F3-A65F-CF1D84548B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4C017-E495-4305-8AB5-210AF3FD81AA}">
      <dsp:nvSpPr>
        <dsp:cNvPr id="0" name=""/>
        <dsp:cNvSpPr/>
      </dsp:nvSpPr>
      <dsp:spPr>
        <a:xfrm>
          <a:off x="3968" y="17393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Project</a:t>
          </a:r>
          <a:endParaRPr lang="de-DE" sz="1300" kern="1200" dirty="0"/>
        </a:p>
      </dsp:txBody>
      <dsp:txXfrm>
        <a:off x="21113" y="1756449"/>
        <a:ext cx="1136491" cy="551100"/>
      </dsp:txXfrm>
    </dsp:sp>
    <dsp:sp modelId="{0BB16407-F5A2-43A2-BB92-BFB64FC5ECA3}">
      <dsp:nvSpPr>
        <dsp:cNvPr id="0" name=""/>
        <dsp:cNvSpPr/>
      </dsp:nvSpPr>
      <dsp:spPr>
        <a:xfrm rot="19457599">
          <a:off x="1120541" y="18507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394488" y="1849281"/>
        <a:ext cx="28836" cy="28836"/>
      </dsp:txXfrm>
    </dsp:sp>
    <dsp:sp modelId="{E324649D-9D6E-4D6E-8962-5136EA252DDB}">
      <dsp:nvSpPr>
        <dsp:cNvPr id="0" name=""/>
        <dsp:cNvSpPr/>
      </dsp:nvSpPr>
      <dsp:spPr>
        <a:xfrm>
          <a:off x="1643062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build.sh</a:t>
          </a:r>
          <a:endParaRPr lang="de-DE" sz="1300" kern="1200" dirty="0"/>
        </a:p>
      </dsp:txBody>
      <dsp:txXfrm>
        <a:off x="1660207" y="1419850"/>
        <a:ext cx="1136491" cy="551100"/>
      </dsp:txXfrm>
    </dsp:sp>
    <dsp:sp modelId="{D12833F8-B905-4E6E-9008-6C3E435792FC}">
      <dsp:nvSpPr>
        <dsp:cNvPr id="0" name=""/>
        <dsp:cNvSpPr/>
      </dsp:nvSpPr>
      <dsp:spPr>
        <a:xfrm rot="2142401">
          <a:off x="1120541" y="21873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394488" y="2185881"/>
        <a:ext cx="28836" cy="28836"/>
      </dsp:txXfrm>
    </dsp:sp>
    <dsp:sp modelId="{D02FE634-CBDE-4ADC-BE1E-B6C800D7C31D}">
      <dsp:nvSpPr>
        <dsp:cNvPr id="0" name=""/>
        <dsp:cNvSpPr/>
      </dsp:nvSpPr>
      <dsp:spPr>
        <a:xfrm>
          <a:off x="1643062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src</a:t>
          </a:r>
          <a:endParaRPr lang="de-DE" sz="1300" kern="1200" dirty="0"/>
        </a:p>
      </dsp:txBody>
      <dsp:txXfrm>
        <a:off x="1660207" y="2093049"/>
        <a:ext cx="1136491" cy="551100"/>
      </dsp:txXfrm>
    </dsp:sp>
    <dsp:sp modelId="{6AF60479-4985-4DA9-9FD3-FE8A7C156768}">
      <dsp:nvSpPr>
        <dsp:cNvPr id="0" name=""/>
        <dsp:cNvSpPr/>
      </dsp:nvSpPr>
      <dsp:spPr>
        <a:xfrm>
          <a:off x="2813843" y="23556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036292" y="2356891"/>
        <a:ext cx="23415" cy="23415"/>
      </dsp:txXfrm>
    </dsp:sp>
    <dsp:sp modelId="{ED16FFE2-188C-4687-BB45-034D3E4F9E44}">
      <dsp:nvSpPr>
        <dsp:cNvPr id="0" name=""/>
        <dsp:cNvSpPr/>
      </dsp:nvSpPr>
      <dsp:spPr>
        <a:xfrm>
          <a:off x="3282156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org</a:t>
          </a:r>
          <a:r>
            <a:rPr lang="de-DE" sz="1300" kern="1200" dirty="0" smtClean="0"/>
            <a:t>/devoxx4kids</a:t>
          </a:r>
          <a:endParaRPr lang="de-DE" sz="1300" kern="1200" dirty="0"/>
        </a:p>
      </dsp:txBody>
      <dsp:txXfrm>
        <a:off x="3299301" y="2093049"/>
        <a:ext cx="1136491" cy="551100"/>
      </dsp:txXfrm>
    </dsp:sp>
    <dsp:sp modelId="{FC49E976-CFF4-43FE-80FF-442D5D3B469C}">
      <dsp:nvSpPr>
        <dsp:cNvPr id="0" name=""/>
        <dsp:cNvSpPr/>
      </dsp:nvSpPr>
      <dsp:spPr>
        <a:xfrm>
          <a:off x="4452937" y="23556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675385" y="2356891"/>
        <a:ext cx="23415" cy="23415"/>
      </dsp:txXfrm>
    </dsp:sp>
    <dsp:sp modelId="{D4D9810E-A585-4E99-BF7A-6ED7C566C048}">
      <dsp:nvSpPr>
        <dsp:cNvPr id="0" name=""/>
        <dsp:cNvSpPr/>
      </dsp:nvSpPr>
      <dsp:spPr>
        <a:xfrm>
          <a:off x="4921250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Main.java</a:t>
          </a:r>
          <a:endParaRPr lang="de-DE" sz="1300" kern="1200" dirty="0"/>
        </a:p>
      </dsp:txBody>
      <dsp:txXfrm>
        <a:off x="4938395" y="2093049"/>
        <a:ext cx="1136491" cy="5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314136" y="6356350"/>
            <a:ext cx="4515729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 smtClean="0"/>
              <a:t>Tinkerforge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forge.com/de/doc/Software/Bricklets/PiezoSpeaker_Bricklet_Java.html" TargetMode="External"/><Relationship Id="rId2" Type="http://schemas.openxmlformats.org/officeDocument/2006/relationships/hyperlink" Target="http://www.tinkerforge.com/de/doc/Software/Bricklets/DistanceIR_Bricklet_Ja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nkerforge.com/de/doc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Tinkerforge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2" y="3089405"/>
            <a:ext cx="1805114" cy="180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98372" y="5146090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Alex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28" y="3089405"/>
            <a:ext cx="209704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962954" y="51687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Anne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65" y="3089405"/>
            <a:ext cx="1917251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938231" y="516878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Olli</a:t>
            </a:r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Lego</a:t>
            </a:r>
          </a:p>
          <a:p>
            <a:pPr lvl="1"/>
            <a:r>
              <a:rPr lang="de-DE" dirty="0" err="1" smtClean="0"/>
              <a:t>Masterbrick</a:t>
            </a:r>
            <a:r>
              <a:rPr lang="de-DE" dirty="0" smtClean="0"/>
              <a:t> (</a:t>
            </a:r>
            <a:r>
              <a:rPr lang="de-DE" dirty="0" err="1" smtClean="0"/>
              <a:t>heart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Sensors (</a:t>
            </a:r>
            <a:r>
              <a:rPr lang="de-DE" dirty="0" err="1" smtClean="0"/>
              <a:t>ears</a:t>
            </a:r>
            <a:r>
              <a:rPr lang="de-DE" dirty="0" smtClean="0"/>
              <a:t>, </a:t>
            </a:r>
            <a:r>
              <a:rPr lang="de-DE" dirty="0" err="1" smtClean="0"/>
              <a:t>eyes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Thermometer,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err="1" smtClean="0"/>
              <a:t>Actors</a:t>
            </a:r>
            <a:r>
              <a:rPr lang="de-DE" dirty="0" smtClean="0"/>
              <a:t> (</a:t>
            </a:r>
            <a:r>
              <a:rPr lang="de-DE" dirty="0" err="1" smtClean="0"/>
              <a:t>arms</a:t>
            </a:r>
            <a:r>
              <a:rPr lang="de-DE" dirty="0" smtClean="0"/>
              <a:t> und </a:t>
            </a:r>
            <a:r>
              <a:rPr lang="de-DE" dirty="0" err="1" smtClean="0"/>
              <a:t>legs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Engine</a:t>
            </a:r>
          </a:p>
          <a:p>
            <a:pPr lvl="1"/>
            <a:r>
              <a:rPr lang="de-DE" dirty="0" smtClean="0"/>
              <a:t>Output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2"/>
            <a:r>
              <a:rPr lang="de-DE" dirty="0" err="1" smtClean="0"/>
              <a:t>Beeper</a:t>
            </a:r>
            <a:r>
              <a:rPr lang="de-DE" dirty="0" smtClean="0"/>
              <a:t>, 7 </a:t>
            </a:r>
            <a:r>
              <a:rPr lang="de-DE" dirty="0" err="1" smtClean="0"/>
              <a:t>segment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602000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MasterBrick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koebis\Downloads\IMG_20140924_202625.jpg"/>
          <p:cNvPicPr>
            <a:picLocks noChangeAspect="1" noChangeArrowheads="1"/>
          </p:cNvPicPr>
          <p:nvPr/>
        </p:nvPicPr>
        <p:blipFill>
          <a:blip r:embed="rId2">
            <a:lum contrast="30000"/>
          </a:blip>
          <a:srcRect l="17443" t="17702" r="13650" b="16296"/>
          <a:stretch>
            <a:fillRect/>
          </a:stretch>
        </p:blipFill>
        <p:spPr bwMode="auto">
          <a:xfrm>
            <a:off x="2291443" y="2851362"/>
            <a:ext cx="4561115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31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602000"/>
            <a:ext cx="8229600" cy="1249362"/>
          </a:xfrm>
        </p:spPr>
        <p:txBody>
          <a:bodyPr/>
          <a:lstStyle/>
          <a:p>
            <a:endParaRPr lang="de-DE" sz="2800" dirty="0" smtClean="0"/>
          </a:p>
          <a:p>
            <a:r>
              <a:rPr lang="de-DE" sz="2800" dirty="0" err="1" smtClean="0"/>
              <a:t>MasterBrick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IR </a:t>
            </a:r>
            <a:r>
              <a:rPr lang="de-DE" sz="2800" dirty="0" err="1" smtClean="0"/>
              <a:t>distance</a:t>
            </a:r>
            <a:r>
              <a:rPr lang="de-DE" sz="2800" dirty="0" smtClean="0"/>
              <a:t> </a:t>
            </a:r>
            <a:r>
              <a:rPr lang="de-DE" sz="2800" dirty="0" err="1" smtClean="0"/>
              <a:t>bricklet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fik 6" descr="IMG_20140924_202913.jpg"/>
          <p:cNvPicPr>
            <a:picLocks noChangeAspect="1"/>
          </p:cNvPicPr>
          <p:nvPr/>
        </p:nvPicPr>
        <p:blipFill>
          <a:blip r:embed="rId2">
            <a:lum contrast="30000"/>
          </a:blip>
          <a:srcRect t="15353" b="7159"/>
          <a:stretch>
            <a:fillRect/>
          </a:stretch>
        </p:blipFill>
        <p:spPr>
          <a:xfrm flipV="1">
            <a:off x="1856014" y="2949106"/>
            <a:ext cx="5431973" cy="3156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36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Power supply via USB</a:t>
            </a:r>
          </a:p>
          <a:p>
            <a:r>
              <a:rPr lang="en-US" dirty="0" smtClean="0"/>
              <a:t>Control programs</a:t>
            </a:r>
          </a:p>
          <a:p>
            <a:pPr lvl="1"/>
            <a:r>
              <a:rPr lang="en-US" dirty="0" smtClean="0"/>
              <a:t>Developed at PC (Java)</a:t>
            </a:r>
          </a:p>
          <a:p>
            <a:pPr lvl="1"/>
            <a:r>
              <a:rPr lang="en-US" dirty="0" smtClean="0"/>
              <a:t>Transferred over USB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brickd</a:t>
            </a:r>
            <a:endParaRPr lang="en-US" dirty="0" smtClean="0"/>
          </a:p>
          <a:p>
            <a:pPr lvl="1"/>
            <a:r>
              <a:rPr lang="en-US" dirty="0" smtClean="0"/>
              <a:t>Utility program</a:t>
            </a:r>
          </a:p>
          <a:p>
            <a:pPr lvl="1"/>
            <a:r>
              <a:rPr lang="en-US" dirty="0" smtClean="0"/>
              <a:t>No user interface</a:t>
            </a:r>
          </a:p>
          <a:p>
            <a:pPr lvl="1"/>
            <a:r>
              <a:rPr lang="en-US" dirty="0" smtClean="0"/>
              <a:t>Runs in background</a:t>
            </a:r>
          </a:p>
          <a:p>
            <a:pPr lvl="2"/>
            <a:r>
              <a:rPr lang="en-US" dirty="0" smtClean="0"/>
              <a:t>Enables us to talk to the devices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BrickViewer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984" y="2864021"/>
            <a:ext cx="4832032" cy="32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75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Details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Project </a:t>
            </a:r>
            <a:r>
              <a:rPr lang="de-DE" dirty="0" err="1" smtClean="0"/>
              <a:t>setup</a:t>
            </a:r>
            <a:endParaRPr lang="de-DE" dirty="0" smtClean="0"/>
          </a:p>
          <a:p>
            <a:pPr lvl="1"/>
            <a:r>
              <a:rPr lang="de-DE" dirty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/Devoxx4Kids/</a:t>
            </a:r>
            <a:r>
              <a:rPr lang="de-DE" dirty="0" err="1" smtClean="0"/>
              <a:t>tinkerforge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822865047"/>
              </p:ext>
            </p:extLst>
          </p:nvPr>
        </p:nvGraphicFramePr>
        <p:xfrm>
          <a:off x="1524000" y="2371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2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-48744" y="-36558"/>
            <a:ext cx="9241488" cy="693111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68094" y="6254885"/>
            <a:ext cx="592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https://www.flickr.com/photos/roshanyadama/11915951346</a:t>
            </a:r>
          </a:p>
          <a:p>
            <a:r>
              <a:rPr lang="de-DE" dirty="0">
                <a:solidFill>
                  <a:schemeClr val="bg1"/>
                </a:solidFill>
              </a:rPr>
              <a:t>https://creativecommons.org/licenses/by/2.0/</a:t>
            </a:r>
          </a:p>
        </p:txBody>
      </p:sp>
    </p:spTree>
    <p:extLst>
      <p:ext uri="{BB962C8B-B14F-4D97-AF65-F5344CB8AC3E}">
        <p14:creationId xmlns:p14="http://schemas.microsoft.com/office/powerpoint/2010/main" val="8136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Prospect, questions and answers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 you and who are we?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180708" cy="1143000"/>
          </a:xfrm>
        </p:spPr>
        <p:txBody>
          <a:bodyPr/>
          <a:lstStyle/>
          <a:p>
            <a:r>
              <a:rPr lang="de-DE" dirty="0" err="1" smtClean="0"/>
              <a:t>Prospect</a:t>
            </a:r>
            <a:r>
              <a:rPr lang="de-DE" dirty="0" smtClean="0"/>
              <a:t>: Software </a:t>
            </a:r>
            <a:r>
              <a:rPr lang="de-DE" dirty="0" err="1" smtClean="0"/>
              <a:t>developer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Interest and commitment</a:t>
            </a:r>
          </a:p>
          <a:p>
            <a:r>
              <a:rPr lang="en-US" dirty="0" smtClean="0"/>
              <a:t>Good grades at school</a:t>
            </a:r>
          </a:p>
          <a:p>
            <a:pPr lvl="1"/>
            <a:r>
              <a:rPr lang="en-US" dirty="0" smtClean="0"/>
              <a:t>Special care in math</a:t>
            </a:r>
          </a:p>
          <a:p>
            <a:r>
              <a:rPr lang="en-US" dirty="0" smtClean="0"/>
              <a:t>Apprenticeship</a:t>
            </a:r>
          </a:p>
          <a:p>
            <a:r>
              <a:rPr lang="en-US" dirty="0" smtClean="0"/>
              <a:t>Study </a:t>
            </a:r>
          </a:p>
          <a:p>
            <a:pPr lvl="1"/>
            <a:r>
              <a:rPr lang="en-US" dirty="0" smtClean="0"/>
              <a:t>Computer Science</a:t>
            </a:r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Fragerunde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>
            <a:fillRect/>
          </a:stretch>
        </p:blipFill>
        <p:spPr>
          <a:xfrm>
            <a:off x="-311284" y="-233464"/>
            <a:ext cx="9766569" cy="73249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384" y="6168675"/>
            <a:ext cx="604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https://www.flickr.com/photos/10557450@N04/6632470867</a:t>
            </a:r>
            <a:r>
              <a:rPr lang="de-DE" dirty="0" smtClean="0">
                <a:solidFill>
                  <a:schemeClr val="bg1"/>
                </a:solidFill>
              </a:rPr>
              <a:t>/</a:t>
            </a:r>
          </a:p>
          <a:p>
            <a:r>
              <a:rPr lang="de-DE" dirty="0">
                <a:solidFill>
                  <a:schemeClr val="bg1"/>
                </a:solidFill>
              </a:rPr>
              <a:t>https://creativecommons.org/licenses/by-nc/2.0/</a:t>
            </a:r>
          </a:p>
        </p:txBody>
      </p:sp>
    </p:spTree>
    <p:extLst>
      <p:ext uri="{BB962C8B-B14F-4D97-AF65-F5344CB8AC3E}">
        <p14:creationId xmlns:p14="http://schemas.microsoft.com/office/powerpoint/2010/main" val="35217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does news spread at your school? </a:t>
            </a:r>
          </a:p>
          <a:p>
            <a:pPr lvl="1"/>
            <a:r>
              <a:rPr lang="en-US" dirty="0" smtClean="0"/>
              <a:t>You ask a friend</a:t>
            </a:r>
          </a:p>
          <a:p>
            <a:pPr lvl="1"/>
            <a:r>
              <a:rPr lang="en-US" dirty="0" smtClean="0"/>
              <a:t>Somebody tells you news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observer pattern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Imagine </a:t>
            </a:r>
          </a:p>
          <a:p>
            <a:pPr lvl="1"/>
            <a:r>
              <a:rPr lang="en-US" dirty="0" smtClean="0"/>
              <a:t>You’re not keen on asking</a:t>
            </a:r>
          </a:p>
          <a:p>
            <a:pPr lvl="1"/>
            <a:r>
              <a:rPr lang="en-US" dirty="0" smtClean="0"/>
              <a:t>Task a friend to inform you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 called publish and subscribe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Details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199" y="1600200"/>
            <a:ext cx="8618707" cy="4525963"/>
          </a:xfrm>
        </p:spPr>
        <p:txBody>
          <a:bodyPr/>
          <a:lstStyle/>
          <a:p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nano</a:t>
            </a:r>
            <a:endParaRPr lang="de-DE" dirty="0" smtClean="0"/>
          </a:p>
          <a:p>
            <a:pPr lvl="1"/>
            <a:r>
              <a:rPr lang="de-DE" dirty="0" err="1" smtClean="0"/>
              <a:t>nano</a:t>
            </a:r>
            <a:r>
              <a:rPr lang="de-DE" dirty="0" smtClean="0"/>
              <a:t> </a:t>
            </a:r>
            <a:r>
              <a:rPr lang="de-DE" dirty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xy</a:t>
            </a:r>
            <a:r>
              <a:rPr lang="de-DE" dirty="0" smtClean="0"/>
              <a:t>/Devoxx4Kids/Distanz/</a:t>
            </a:r>
            <a:r>
              <a:rPr lang="de-DE" dirty="0" err="1" smtClean="0"/>
              <a:t>src</a:t>
            </a:r>
            <a:r>
              <a:rPr lang="de-DE" dirty="0" smtClean="0"/>
              <a:t>/…</a:t>
            </a:r>
          </a:p>
          <a:p>
            <a:r>
              <a:rPr lang="de-DE" dirty="0" smtClean="0"/>
              <a:t>Save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strg+o</a:t>
            </a:r>
            <a:endParaRPr lang="de-DE" dirty="0" smtClean="0"/>
          </a:p>
          <a:p>
            <a:r>
              <a:rPr lang="de-DE" dirty="0" err="1" smtClean="0"/>
              <a:t>Quit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strg+x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/home/pi/Devoxx4Kids/distance/build.sh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aTinkerForge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public class main (String </a:t>
            </a:r>
            <a:r>
              <a:rPr lang="en-US" dirty="0" err="1" smtClean="0">
                <a:latin typeface="Comic Sans MS" pitchFamily="66" charset="0"/>
              </a:rPr>
              <a:t>args</a:t>
            </a:r>
            <a:r>
              <a:rPr lang="en-US" dirty="0" smtClean="0">
                <a:latin typeface="Comic Sans MS" pitchFamily="66" charset="0"/>
              </a:rPr>
              <a:t>) { … } 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 	This gets executed by your 											computer when running the 											program					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BrickletReader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brickletReader</a:t>
            </a:r>
            <a:r>
              <a:rPr lang="en-US" dirty="0" smtClean="0">
                <a:latin typeface="Comic Sans MS" pitchFamily="66" charset="0"/>
              </a:rPr>
              <a:t> = new </a:t>
            </a:r>
            <a:r>
              <a:rPr lang="en-US" dirty="0" err="1" smtClean="0">
                <a:latin typeface="Comic Sans MS" pitchFamily="66" charset="0"/>
              </a:rPr>
              <a:t>BrickletReader</a:t>
            </a:r>
            <a:r>
              <a:rPr lang="en-US" dirty="0" smtClean="0">
                <a:latin typeface="Comic Sans MS" pitchFamily="66" charset="0"/>
              </a:rPr>
              <a:t>();</a:t>
            </a:r>
          </a:p>
          <a:p>
            <a:r>
              <a:rPr lang="en-US" dirty="0" err="1" smtClean="0">
                <a:latin typeface="Comic Sans MS" pitchFamily="66" charset="0"/>
              </a:rPr>
              <a:t>brickletReader.readBricklets</a:t>
            </a:r>
            <a:r>
              <a:rPr lang="en-US" dirty="0" smtClean="0">
                <a:latin typeface="Comic Sans MS" pitchFamily="66" charset="0"/>
              </a:rPr>
              <a:t>(HOST, PORT);</a:t>
            </a:r>
          </a:p>
          <a:p>
            <a:r>
              <a:rPr lang="en-US" dirty="0" smtClean="0">
                <a:latin typeface="Comic Sans MS" pitchFamily="66" charset="0"/>
              </a:rPr>
              <a:t>		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	In order to connect to the 											devices, we need to find them 										beforehand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7200" y="5113378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Bricklet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segmentBricklet</a:t>
            </a:r>
            <a:r>
              <a:rPr lang="en-US" dirty="0" smtClean="0">
                <a:latin typeface="Comic Sans MS" pitchFamily="66" charset="0"/>
              </a:rPr>
              <a:t> = </a:t>
            </a:r>
            <a:r>
              <a:rPr lang="en-US" dirty="0" err="1" smtClean="0">
                <a:latin typeface="Comic Sans MS" pitchFamily="66" charset="0"/>
              </a:rPr>
              <a:t>brickletReader.getBrickletByDeviceId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BrickletDistanceIR.DEVICE_IDENTIFIER</a:t>
            </a:r>
            <a:r>
              <a:rPr lang="en-US" dirty="0" smtClean="0">
                <a:latin typeface="Comic Sans MS" pitchFamily="66" charset="0"/>
              </a:rPr>
              <a:t>);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 	Here we identify a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bricklet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aTinkerForge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mic Sans MS" pitchFamily="66" charset="0"/>
              </a:rPr>
              <a:t>IPConnection</a:t>
            </a:r>
            <a:r>
              <a:rPr lang="de-DE" dirty="0" smtClean="0">
                <a:latin typeface="Comic Sans MS" pitchFamily="66" charset="0"/>
              </a:rPr>
              <a:t> </a:t>
            </a:r>
            <a:r>
              <a:rPr lang="de-DE" dirty="0" err="1" smtClean="0">
                <a:latin typeface="Comic Sans MS" pitchFamily="66" charset="0"/>
              </a:rPr>
              <a:t>ipcon</a:t>
            </a:r>
            <a:r>
              <a:rPr lang="de-DE" dirty="0" smtClean="0">
                <a:latin typeface="Comic Sans MS" pitchFamily="66" charset="0"/>
              </a:rPr>
              <a:t> = </a:t>
            </a:r>
            <a:r>
              <a:rPr lang="de-DE" dirty="0" err="1" smtClean="0">
                <a:latin typeface="Comic Sans MS" pitchFamily="66" charset="0"/>
              </a:rPr>
              <a:t>new</a:t>
            </a:r>
            <a:r>
              <a:rPr lang="de-DE" dirty="0" smtClean="0">
                <a:latin typeface="Comic Sans MS" pitchFamily="66" charset="0"/>
              </a:rPr>
              <a:t> </a:t>
            </a:r>
            <a:r>
              <a:rPr lang="de-DE" dirty="0" err="1" smtClean="0">
                <a:latin typeface="Comic Sans MS" pitchFamily="66" charset="0"/>
              </a:rPr>
              <a:t>IPConnection</a:t>
            </a:r>
            <a:r>
              <a:rPr lang="de-DE" dirty="0" smtClean="0">
                <a:latin typeface="Comic Sans MS" pitchFamily="66" charset="0"/>
              </a:rPr>
              <a:t>(); 	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 	In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order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to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talk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to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the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												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bricklets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we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create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a 												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connection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BrickletDistanceIR</a:t>
            </a:r>
            <a:r>
              <a:rPr lang="en-US" dirty="0" smtClean="0">
                <a:latin typeface="Comic Sans MS" pitchFamily="66" charset="0"/>
              </a:rPr>
              <a:t> dir = new </a:t>
            </a:r>
            <a:r>
              <a:rPr lang="en-US" dirty="0" err="1" smtClean="0">
                <a:latin typeface="Comic Sans MS" pitchFamily="66" charset="0"/>
              </a:rPr>
              <a:t>BrickletDistanceIR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segmentBricklet.getUid</a:t>
            </a:r>
            <a:r>
              <a:rPr lang="en-US" dirty="0" smtClean="0">
                <a:latin typeface="Comic Sans MS" pitchFamily="66" charset="0"/>
              </a:rPr>
              <a:t>(), </a:t>
            </a:r>
            <a:r>
              <a:rPr lang="en-US" dirty="0" err="1" smtClean="0">
                <a:latin typeface="Comic Sans MS" pitchFamily="66" charset="0"/>
              </a:rPr>
              <a:t>ipcon</a:t>
            </a:r>
            <a:r>
              <a:rPr lang="en-US" dirty="0" smtClean="0">
                <a:latin typeface="Comic Sans MS" pitchFamily="66" charset="0"/>
              </a:rPr>
              <a:t>); 		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	Here we create a 													representative of our 	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bricklet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in the code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57200" y="5113378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ipcon.connect</a:t>
            </a:r>
            <a:r>
              <a:rPr lang="en-US" dirty="0" smtClean="0">
                <a:latin typeface="Comic Sans MS" pitchFamily="66" charset="0"/>
              </a:rPr>
              <a:t>(HOST, PORT); 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 	Finally we connect to our 												devices now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aTinkerForge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mic Sans MS" pitchFamily="66" charset="0"/>
              </a:rPr>
              <a:t>dir.setDistanceCallbackPeriod</a:t>
            </a:r>
            <a:r>
              <a:rPr lang="de-DE" dirty="0" smtClean="0">
                <a:latin typeface="Comic Sans MS" pitchFamily="66" charset="0"/>
              </a:rPr>
              <a:t>(1000);	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 	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Here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we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request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to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be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notified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										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once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a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second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dir.addDistanceListener</a:t>
            </a:r>
            <a:r>
              <a:rPr lang="en-US" dirty="0" smtClean="0">
                <a:latin typeface="Comic Sans MS" pitchFamily="66" charset="0"/>
              </a:rPr>
              <a:t>(new </a:t>
            </a:r>
            <a:r>
              <a:rPr lang="en-US" dirty="0" err="1" smtClean="0">
                <a:latin typeface="Comic Sans MS" pitchFamily="66" charset="0"/>
              </a:rPr>
              <a:t>BrickletDistanceIR.DistanceListener</a:t>
            </a:r>
            <a:r>
              <a:rPr lang="en-US" dirty="0" smtClean="0">
                <a:latin typeface="Comic Sans MS" pitchFamily="66" charset="0"/>
              </a:rPr>
              <a:t>() {</a:t>
            </a:r>
          </a:p>
          <a:p>
            <a:r>
              <a:rPr lang="en-US" dirty="0" smtClean="0">
                <a:latin typeface="Comic Sans MS" pitchFamily="66" charset="0"/>
              </a:rPr>
              <a:t>            @Override</a:t>
            </a:r>
          </a:p>
          <a:p>
            <a:r>
              <a:rPr lang="en-US" dirty="0" smtClean="0">
                <a:latin typeface="Comic Sans MS" pitchFamily="66" charset="0"/>
              </a:rPr>
              <a:t>            public void distance(</a:t>
            </a:r>
            <a:r>
              <a:rPr lang="en-US" dirty="0" err="1" smtClean="0">
                <a:latin typeface="Comic Sans MS" pitchFamily="66" charset="0"/>
              </a:rPr>
              <a:t>int</a:t>
            </a:r>
            <a:r>
              <a:rPr lang="en-US" dirty="0" smtClean="0">
                <a:latin typeface="Comic Sans MS" pitchFamily="66" charset="0"/>
              </a:rPr>
              <a:t> distance) {</a:t>
            </a:r>
          </a:p>
          <a:p>
            <a:r>
              <a:rPr lang="en-US" dirty="0" smtClean="0">
                <a:latin typeface="Comic Sans MS" pitchFamily="66" charset="0"/>
              </a:rPr>
              <a:t>                </a:t>
            </a:r>
            <a:r>
              <a:rPr lang="en-US" dirty="0" err="1" smtClean="0">
                <a:latin typeface="Comic Sans MS" pitchFamily="66" charset="0"/>
              </a:rPr>
              <a:t>System.out.println</a:t>
            </a:r>
            <a:r>
              <a:rPr lang="en-US" dirty="0" smtClean="0">
                <a:latin typeface="Comic Sans MS" pitchFamily="66" charset="0"/>
              </a:rPr>
              <a:t>(“new value: " + (distance / 10) + " cm");</a:t>
            </a:r>
          </a:p>
          <a:p>
            <a:r>
              <a:rPr lang="en-US" dirty="0" smtClean="0">
                <a:latin typeface="Comic Sans MS" pitchFamily="66" charset="0"/>
              </a:rPr>
              <a:t>            }</a:t>
            </a:r>
          </a:p>
          <a:p>
            <a:r>
              <a:rPr lang="en-US" dirty="0" smtClean="0">
                <a:latin typeface="Comic Sans MS" pitchFamily="66" charset="0"/>
              </a:rPr>
              <a:t>        });</a:t>
            </a:r>
          </a:p>
          <a:p>
            <a:r>
              <a:rPr lang="en-US" dirty="0" smtClean="0">
                <a:latin typeface="Comic Sans MS" pitchFamily="66" charset="0"/>
                <a:sym typeface="Wingdings" pitchFamily="2" charset="2"/>
              </a:rPr>
              <a:t> This is a lot… though only the part under “@Override”  is important. Here we describe, what shall be done when we are notified of a new value.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aTinkerForge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System.out.println</a:t>
            </a:r>
            <a:r>
              <a:rPr lang="en-US" dirty="0" smtClean="0">
                <a:latin typeface="Comic Sans MS" pitchFamily="66" charset="0"/>
              </a:rPr>
              <a:t>("Press key to exit"); </a:t>
            </a:r>
            <a:r>
              <a:rPr lang="de-DE" dirty="0" smtClean="0">
                <a:latin typeface="Comic Sans MS" pitchFamily="66" charset="0"/>
              </a:rPr>
              <a:t>	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 	</a:t>
            </a:r>
            <a:r>
              <a:rPr lang="de-DE" dirty="0" err="1">
                <a:latin typeface="Comic Sans MS" pitchFamily="66" charset="0"/>
                <a:sym typeface="Wingdings" pitchFamily="2" charset="2"/>
              </a:rPr>
              <a:t>H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ere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we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print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the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text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												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between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the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smtClean="0">
                <a:latin typeface="Comic Sans MS" pitchFamily="66" charset="0"/>
              </a:rPr>
              <a:t>“ “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System.in.read</a:t>
            </a:r>
            <a:r>
              <a:rPr lang="en-US" dirty="0" smtClean="0">
                <a:latin typeface="Comic Sans MS" pitchFamily="66" charset="0"/>
              </a:rPr>
              <a:t>();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	Here you’re program waits 											until you press a key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7200" y="5113378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ipcon.disconnect</a:t>
            </a:r>
            <a:r>
              <a:rPr lang="en-US" dirty="0" smtClean="0">
                <a:latin typeface="Comic Sans MS" pitchFamily="66" charset="0"/>
              </a:rPr>
              <a:t>(); 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 	This  cancels the connection 											to the devices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</a:p>
          <a:p>
            <a:pPr lvl="1"/>
            <a:r>
              <a:rPr lang="en-US" dirty="0" smtClean="0"/>
              <a:t>Bavaria, 33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Anne</a:t>
            </a:r>
          </a:p>
          <a:p>
            <a:pPr lvl="1"/>
            <a:r>
              <a:rPr lang="en-US" dirty="0" smtClean="0"/>
              <a:t>Lower Saxony, 28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Olli</a:t>
            </a:r>
          </a:p>
          <a:p>
            <a:pPr lvl="1"/>
            <a:r>
              <a:rPr lang="en-US" dirty="0" smtClean="0"/>
              <a:t>Lower Saxony, 28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Help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endParaRPr lang="de-DE" dirty="0" smtClean="0"/>
          </a:p>
          <a:p>
            <a:pPr lvl="1"/>
            <a:r>
              <a:rPr lang="de-DE" dirty="0" smtClean="0"/>
              <a:t>Information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smtClean="0"/>
              <a:t> all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ofTinkerforge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" y="3771027"/>
            <a:ext cx="82295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e. g.  Distance IR </a:t>
            </a:r>
            <a:r>
              <a:rPr lang="en-US" dirty="0" err="1" smtClean="0">
                <a:latin typeface="Comic Sans MS" pitchFamily="66" charset="0"/>
              </a:rPr>
              <a:t>Bricklet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  <a:hlinkClick r:id="rId2"/>
              </a:rPr>
              <a:t>http://www.tinkerforge.com/de/doc/Software/Bricklets/DistanceIR_Bricklet_Java.html</a:t>
            </a:r>
            <a:endParaRPr lang="en-US" sz="1400" dirty="0" smtClean="0">
              <a:latin typeface="Comic Sans MS" pitchFamily="66" charset="0"/>
            </a:endParaRPr>
          </a:p>
          <a:p>
            <a:endParaRPr lang="en-US" sz="1400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or </a:t>
            </a:r>
            <a:r>
              <a:rPr lang="en-US" dirty="0" err="1" smtClean="0">
                <a:latin typeface="Comic Sans MS" pitchFamily="66" charset="0"/>
              </a:rPr>
              <a:t>Piezo</a:t>
            </a:r>
            <a:r>
              <a:rPr lang="en-US" dirty="0" smtClean="0">
                <a:latin typeface="Comic Sans MS" pitchFamily="66" charset="0"/>
              </a:rPr>
              <a:t> Speaker </a:t>
            </a:r>
            <a:r>
              <a:rPr lang="en-US" dirty="0" err="1" smtClean="0">
                <a:latin typeface="Comic Sans MS" pitchFamily="66" charset="0"/>
              </a:rPr>
              <a:t>Bricklet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  <a:hlinkClick r:id="rId3"/>
              </a:rPr>
              <a:t>http://www.tinkerforge.com/de/doc/Software/Bricklets/PiezoSpeaker_Bricklet_Java.html</a:t>
            </a:r>
            <a:endParaRPr lang="en-US" sz="1400" dirty="0" smtClean="0">
              <a:latin typeface="Comic Sans MS" pitchFamily="66" charset="0"/>
            </a:endParaRPr>
          </a:p>
          <a:p>
            <a:endParaRPr lang="en-US" sz="1400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An overview of all devices</a:t>
            </a:r>
          </a:p>
          <a:p>
            <a:r>
              <a:rPr lang="en-US" sz="1400" dirty="0" smtClean="0">
                <a:latin typeface="Comic Sans MS" pitchFamily="66" charset="0"/>
                <a:hlinkClick r:id="rId4"/>
              </a:rPr>
              <a:t>http://www.tinkerforge.com/de/doc/index.html#/software-java-open</a:t>
            </a:r>
            <a:endParaRPr lang="en-US" sz="1400" dirty="0" smtClean="0">
              <a:latin typeface="Comic Sans MS" pitchFamily="66" charset="0"/>
            </a:endParaRPr>
          </a:p>
          <a:p>
            <a:endParaRPr lang="en-US" dirty="0" err="1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old are you?</a:t>
            </a:r>
          </a:p>
          <a:p>
            <a:pPr lvl="1"/>
            <a:r>
              <a:rPr lang="en-US" dirty="0" smtClean="0"/>
              <a:t>10-11</a:t>
            </a:r>
          </a:p>
          <a:p>
            <a:pPr lvl="1"/>
            <a:r>
              <a:rPr lang="en-US" dirty="0" smtClean="0"/>
              <a:t>12-13</a:t>
            </a:r>
          </a:p>
          <a:p>
            <a:pPr lvl="1"/>
            <a:r>
              <a:rPr lang="en-US" dirty="0" smtClean="0"/>
              <a:t>13-15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experience </a:t>
            </a:r>
            <a:r>
              <a:rPr lang="en-US" dirty="0" err="1" smtClean="0"/>
              <a:t>dou</a:t>
            </a:r>
            <a:r>
              <a:rPr lang="en-US" dirty="0" smtClean="0"/>
              <a:t> you have?</a:t>
            </a:r>
          </a:p>
          <a:p>
            <a:r>
              <a:rPr lang="en-US" dirty="0" smtClean="0"/>
              <a:t>What‘s fascinating you?</a:t>
            </a:r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0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Rules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570068" cy="4525963"/>
          </a:xfrm>
        </p:spPr>
        <p:txBody>
          <a:bodyPr/>
          <a:lstStyle/>
          <a:p>
            <a:r>
              <a:rPr lang="en-US" dirty="0" smtClean="0"/>
              <a:t>Questions can be asked anytime</a:t>
            </a:r>
          </a:p>
          <a:p>
            <a:pPr lvl="1"/>
            <a:r>
              <a:rPr lang="en-US" dirty="0" smtClean="0"/>
              <a:t>please raise your hand</a:t>
            </a:r>
          </a:p>
          <a:p>
            <a:endParaRPr lang="en-US" dirty="0" smtClean="0"/>
          </a:p>
          <a:p>
            <a:r>
              <a:rPr lang="en-US" dirty="0" smtClean="0"/>
              <a:t>Careful with the electronics</a:t>
            </a:r>
          </a:p>
          <a:p>
            <a:endParaRPr lang="en-US" dirty="0" smtClean="0"/>
          </a:p>
          <a:p>
            <a:r>
              <a:rPr lang="en-US" dirty="0" smtClean="0"/>
              <a:t>Devices can be taken home later</a:t>
            </a:r>
          </a:p>
          <a:p>
            <a:endParaRPr lang="en-US" dirty="0" smtClean="0"/>
          </a:p>
          <a:p>
            <a:r>
              <a:rPr lang="en-US" dirty="0" smtClean="0"/>
              <a:t>It shall be fun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Internet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Internet </a:t>
            </a:r>
            <a:r>
              <a:rPr lang="de-DE" dirty="0" err="1" smtClean="0"/>
              <a:t>of</a:t>
            </a:r>
            <a:r>
              <a:rPr lang="de-DE" dirty="0" smtClean="0"/>
              <a:t> Things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Common devices make use of  the Internet</a:t>
            </a:r>
          </a:p>
          <a:p>
            <a:pPr lvl="1"/>
            <a:r>
              <a:rPr lang="en-US" dirty="0" smtClean="0"/>
              <a:t>TV</a:t>
            </a:r>
          </a:p>
          <a:p>
            <a:pPr lvl="1"/>
            <a:r>
              <a:rPr lang="en-US" dirty="0" smtClean="0"/>
              <a:t>Watches</a:t>
            </a:r>
          </a:p>
          <a:p>
            <a:pPr lvl="1"/>
            <a:r>
              <a:rPr lang="en-US" dirty="0" smtClean="0"/>
              <a:t>Thermometers</a:t>
            </a:r>
          </a:p>
          <a:p>
            <a:pPr lvl="1"/>
            <a:r>
              <a:rPr lang="en-US" dirty="0" smtClean="0"/>
              <a:t>Fridges</a:t>
            </a:r>
          </a:p>
          <a:p>
            <a:pPr lvl="1"/>
            <a:r>
              <a:rPr lang="en-US" dirty="0" smtClean="0"/>
              <a:t>Heating Control</a:t>
            </a:r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Internet </a:t>
            </a:r>
            <a:r>
              <a:rPr lang="de-DE" dirty="0" err="1"/>
              <a:t>of</a:t>
            </a:r>
            <a:r>
              <a:rPr lang="de-DE" dirty="0"/>
              <a:t> Things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Devices as part of the Internet</a:t>
            </a:r>
          </a:p>
          <a:p>
            <a:pPr lvl="1"/>
            <a:r>
              <a:rPr lang="en-US" dirty="0" smtClean="0"/>
              <a:t>Abbreviation: </a:t>
            </a:r>
            <a:r>
              <a:rPr lang="en-US" dirty="0" err="1" smtClean="0"/>
              <a:t>IoT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with </a:t>
            </a:r>
            <a:r>
              <a:rPr lang="en-US" dirty="0" err="1" smtClean="0"/>
              <a:t>Tinkerforge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it basically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543</Words>
  <Application>Microsoft Office PowerPoint</Application>
  <PresentationFormat>Bildschirmpräsentation (4:3)</PresentationFormat>
  <Paragraphs>200</Paragraphs>
  <Slides>30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Office Theme</vt:lpstr>
      <vt:lpstr>Tinkerforge</vt:lpstr>
      <vt:lpstr>Introduction</vt:lpstr>
      <vt:lpstr>We</vt:lpstr>
      <vt:lpstr>You</vt:lpstr>
      <vt:lpstr>Rules of the game</vt:lpstr>
      <vt:lpstr>The Internet of things</vt:lpstr>
      <vt:lpstr>The Internet of Things</vt:lpstr>
      <vt:lpstr>The Internet of Things</vt:lpstr>
      <vt:lpstr>IoT with Tinkerforge</vt:lpstr>
      <vt:lpstr>IoT with Tinkerforge</vt:lpstr>
      <vt:lpstr>IoT with Tinkerforge</vt:lpstr>
      <vt:lpstr>IoT with Tinkerforge</vt:lpstr>
      <vt:lpstr>IoT with Tinkerforge</vt:lpstr>
      <vt:lpstr>IoT with Tinkerforge</vt:lpstr>
      <vt:lpstr>IoT with Tinkerforge</vt:lpstr>
      <vt:lpstr>Cheat Sheet</vt:lpstr>
      <vt:lpstr>Cheat Sheet</vt:lpstr>
      <vt:lpstr>PowerPoint-Präsentation</vt:lpstr>
      <vt:lpstr>In conclusion</vt:lpstr>
      <vt:lpstr>Prospect: Software developer</vt:lpstr>
      <vt:lpstr>Fragerunde</vt:lpstr>
      <vt:lpstr>The observer pattern</vt:lpstr>
      <vt:lpstr>The observer pattern</vt:lpstr>
      <vt:lpstr>Cheat Sheet</vt:lpstr>
      <vt:lpstr>Cheat Sheet</vt:lpstr>
      <vt:lpstr>Cheat Sheet</vt:lpstr>
      <vt:lpstr>Cheat Sheet</vt:lpstr>
      <vt:lpstr>Cheat Sheet</vt:lpstr>
      <vt:lpstr>Cheat Sheet</vt:lpstr>
      <vt:lpstr>Cheat Sheet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ich</cp:lastModifiedBy>
  <cp:revision>85</cp:revision>
  <dcterms:created xsi:type="dcterms:W3CDTF">2012-11-17T11:43:16Z</dcterms:created>
  <dcterms:modified xsi:type="dcterms:W3CDTF">2014-10-09T15:20:23Z</dcterms:modified>
  <cp:category/>
</cp:coreProperties>
</file>