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341"/>
    <a:srgbClr val="624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110" d="100"/>
          <a:sy n="110" d="100"/>
        </p:scale>
        <p:origin x="-16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5240AD-D0E5-8743-BED0-4875EEDE37D1}" type="datetimeFigureOut">
              <a:rPr lang="en-US" smtClean="0"/>
              <a:pPr/>
              <a:t>4/29/2014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79E9EA6-BBB3-1E40-BFD1-2E852B6140C4}" type="slidenum">
              <a:rPr lang="en-US" smtClean="0"/>
              <a:pPr/>
              <a:t>‹Nr.›</a:t>
            </a:fld>
            <a:endParaRPr lang="en-US"/>
          </a:p>
        </p:txBody>
      </p:sp>
    </p:spTree>
    <p:extLst>
      <p:ext uri="{BB962C8B-B14F-4D97-AF65-F5344CB8AC3E}">
        <p14:creationId xmlns:p14="http://schemas.microsoft.com/office/powerpoint/2010/main" xmlns="" val="11348623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F1AF83-5EC3-2645-9357-E8053F4E6264}" type="datetimeFigureOut">
              <a:rPr lang="en-US" smtClean="0"/>
              <a:pPr/>
              <a:t>4/29/2014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smtClean="0"/>
              <a:t>Click to edit Master text styles</a:t>
            </a:r>
          </a:p>
          <a:p>
            <a:pPr lvl="1"/>
            <a:r>
              <a:rPr lang="nl-BE" smtClean="0"/>
              <a:t>Second level</a:t>
            </a:r>
          </a:p>
          <a:p>
            <a:pPr lvl="2"/>
            <a:r>
              <a:rPr lang="nl-BE" smtClean="0"/>
              <a:t>Third level</a:t>
            </a:r>
          </a:p>
          <a:p>
            <a:pPr lvl="3"/>
            <a:r>
              <a:rPr lang="nl-BE" smtClean="0"/>
              <a:t>Fourth level</a:t>
            </a:r>
          </a:p>
          <a:p>
            <a:pPr lvl="4"/>
            <a:r>
              <a:rPr lang="nl-B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9186DE-8459-354D-92FA-6DAD5BD2E459}" type="slidenum">
              <a:rPr lang="en-US" smtClean="0"/>
              <a:pPr/>
              <a:t>‹Nr.›</a:t>
            </a:fld>
            <a:endParaRPr lang="en-US"/>
          </a:p>
        </p:txBody>
      </p:sp>
    </p:spTree>
    <p:extLst>
      <p:ext uri="{BB962C8B-B14F-4D97-AF65-F5344CB8AC3E}">
        <p14:creationId xmlns:p14="http://schemas.microsoft.com/office/powerpoint/2010/main" xmlns="" val="13654653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Comic Sans MS"/>
                <a:cs typeface="Comic Sans MS"/>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Comic Sans MS"/>
                <a:cs typeface="Comic Sans M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p:cNvPicPr>
            <a:picLocks noChangeAspect="1"/>
          </p:cNvPicPr>
          <p:nvPr userDrawn="1"/>
        </p:nvPicPr>
        <p:blipFill>
          <a:blip r:embed="rId2"/>
          <a:stretch>
            <a:fillRect/>
          </a:stretch>
        </p:blipFill>
        <p:spPr>
          <a:xfrm>
            <a:off x="2133399" y="86845"/>
            <a:ext cx="4877203" cy="1716775"/>
          </a:xfrm>
          <a:prstGeom prst="rect">
            <a:avLst/>
          </a:prstGeom>
        </p:spPr>
      </p:pic>
      <p:sp>
        <p:nvSpPr>
          <p:cNvPr id="8" name="Footer Placeholder 4"/>
          <p:cNvSpPr txBox="1">
            <a:spLocks/>
          </p:cNvSpPr>
          <p:nvPr userDrawn="1"/>
        </p:nvSpPr>
        <p:spPr>
          <a:xfrm>
            <a:off x="106933" y="6356350"/>
            <a:ext cx="2895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dirty="0"/>
          </a:p>
        </p:txBody>
      </p:sp>
      <p:sp>
        <p:nvSpPr>
          <p:cNvPr id="10" name="Title 1"/>
          <p:cNvSpPr txBox="1">
            <a:spLocks/>
          </p:cNvSpPr>
          <p:nvPr userDrawn="1"/>
        </p:nvSpPr>
        <p:spPr>
          <a:xfrm>
            <a:off x="3460005" y="6356350"/>
            <a:ext cx="2341890"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pic>
        <p:nvPicPr>
          <p:cNvPr id="11" name="Picture 10"/>
          <p:cNvPicPr>
            <a:picLocks noChangeAspect="1"/>
          </p:cNvPicPr>
          <p:nvPr userDrawn="1"/>
        </p:nvPicPr>
        <p:blipFill>
          <a:blip r:embed="rId3"/>
          <a:stretch>
            <a:fillRect/>
          </a:stretch>
        </p:blipFill>
        <p:spPr>
          <a:xfrm>
            <a:off x="7772400" y="6327775"/>
            <a:ext cx="1117600" cy="393700"/>
          </a:xfrm>
          <a:prstGeom prst="rect">
            <a:avLst/>
          </a:prstGeom>
        </p:spPr>
      </p:pic>
    </p:spTree>
    <p:extLst>
      <p:ext uri="{BB962C8B-B14F-4D97-AF65-F5344CB8AC3E}">
        <p14:creationId xmlns:p14="http://schemas.microsoft.com/office/powerpoint/2010/main" xmlns="" val="2847377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lvl1pPr>
              <a:defRPr>
                <a:latin typeface="Comic Sans MS"/>
                <a:cs typeface="Comic Sans MS"/>
              </a:defRPr>
            </a:lvl1pPr>
            <a:lvl2pPr>
              <a:defRPr>
                <a:latin typeface="Comic Sans MS"/>
                <a:cs typeface="Comic Sans MS"/>
              </a:defRPr>
            </a:lvl2pPr>
            <a:lvl3pPr>
              <a:defRPr>
                <a:latin typeface="Comic Sans MS"/>
                <a:cs typeface="Comic Sans MS"/>
              </a:defRPr>
            </a:lvl3pPr>
            <a:lvl4pPr>
              <a:defRPr>
                <a:latin typeface="Comic Sans MS"/>
                <a:cs typeface="Comic Sans MS"/>
              </a:defRPr>
            </a:lvl4pPr>
            <a:lvl5pPr>
              <a:defRPr>
                <a:latin typeface="Comic Sans MS"/>
                <a:cs typeface="Comic Sans M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9" name="Title 1"/>
          <p:cNvSpPr>
            <a:spLocks noGrp="1"/>
          </p:cNvSpPr>
          <p:nvPr>
            <p:ph type="title"/>
          </p:nvPr>
        </p:nvSpPr>
        <p:spPr>
          <a:xfrm>
            <a:off x="2681190" y="274638"/>
            <a:ext cx="6005609" cy="1143000"/>
          </a:xfrm>
          <a:prstGeom prst="rect">
            <a:avLst/>
          </a:prstGeom>
        </p:spPr>
        <p:txBody>
          <a:bodyPr/>
          <a:lstStyle>
            <a:lvl1pPr>
              <a:defRPr>
                <a:latin typeface="Comic Sans MS"/>
                <a:cs typeface="Comic Sans MS"/>
              </a:defRPr>
            </a:lvl1pPr>
          </a:lstStyle>
          <a:p>
            <a:r>
              <a:rPr lang="en-US"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457200" y="470625"/>
            <a:ext cx="2133600" cy="751027"/>
          </a:xfrm>
          <a:prstGeom prst="rect">
            <a:avLst/>
          </a:prstGeom>
        </p:spPr>
      </p:pic>
      <p:sp>
        <p:nvSpPr>
          <p:cNvPr id="13" name="Title 1"/>
          <p:cNvSpPr txBox="1">
            <a:spLocks/>
          </p:cNvSpPr>
          <p:nvPr userDrawn="1"/>
        </p:nvSpPr>
        <p:spPr>
          <a:xfrm>
            <a:off x="457200" y="6356350"/>
            <a:ext cx="2336800"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
        <p:nvSpPr>
          <p:cNvPr id="11" name="Slide Number Placeholder 5"/>
          <p:cNvSpPr>
            <a:spLocks noGrp="1"/>
          </p:cNvSpPr>
          <p:nvPr>
            <p:ph type="sldNum" sz="quarter" idx="12"/>
          </p:nvPr>
        </p:nvSpPr>
        <p:spPr>
          <a:xfrm>
            <a:off x="6553200" y="6356350"/>
            <a:ext cx="1090262" cy="365125"/>
          </a:xfrm>
          <a:prstGeom prst="rect">
            <a:avLst/>
          </a:prstGeom>
        </p:spPr>
        <p:txBody>
          <a:bodyPr/>
          <a:lstStyle>
            <a:lvl1pPr algn="r">
              <a:defRPr/>
            </a:lvl1pPr>
          </a:lstStyle>
          <a:p>
            <a:fld id="{6C0001A9-357E-7541-840E-1F18FD9D64CA}" type="slidenum">
              <a:rPr lang="en-US" smtClean="0"/>
              <a:pPr/>
              <a:t>‹Nr.›</a:t>
            </a:fld>
            <a:endParaRPr lang="en-US" dirty="0"/>
          </a:p>
        </p:txBody>
      </p:sp>
      <p:pic>
        <p:nvPicPr>
          <p:cNvPr id="12" name="Picture 11"/>
          <p:cNvPicPr>
            <a:picLocks noChangeAspect="1"/>
          </p:cNvPicPr>
          <p:nvPr userDrawn="1"/>
        </p:nvPicPr>
        <p:blipFill>
          <a:blip r:embed="rId3"/>
          <a:stretch>
            <a:fillRect/>
          </a:stretch>
        </p:blipFill>
        <p:spPr>
          <a:xfrm>
            <a:off x="7772400" y="6327775"/>
            <a:ext cx="1117600" cy="393700"/>
          </a:xfrm>
          <a:prstGeom prst="rect">
            <a:avLst/>
          </a:prstGeom>
        </p:spPr>
      </p:pic>
    </p:spTree>
    <p:extLst>
      <p:ext uri="{BB962C8B-B14F-4D97-AF65-F5344CB8AC3E}">
        <p14:creationId xmlns:p14="http://schemas.microsoft.com/office/powerpoint/2010/main" xmlns="" val="404541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81190" y="274638"/>
            <a:ext cx="6005609" cy="1143000"/>
          </a:xfrm>
          <a:prstGeom prst="rect">
            <a:avLst/>
          </a:prstGeom>
        </p:spPr>
        <p:txBody>
          <a:bodyPr/>
          <a:lstStyle>
            <a:lvl1pPr>
              <a:defRPr>
                <a:latin typeface="Comic Sans MS"/>
                <a:cs typeface="Comic Sans MS"/>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defRPr>
                <a:latin typeface="Comic Sans MS"/>
                <a:cs typeface="Comic Sans MS"/>
              </a:defRPr>
            </a:lvl1pPr>
            <a:lvl2pPr>
              <a:defRPr>
                <a:latin typeface="Comic Sans MS"/>
                <a:cs typeface="Comic Sans MS"/>
              </a:defRPr>
            </a:lvl2pPr>
            <a:lvl3pPr>
              <a:defRPr>
                <a:latin typeface="Comic Sans MS"/>
                <a:cs typeface="Comic Sans MS"/>
              </a:defRPr>
            </a:lvl3pPr>
            <a:lvl4pPr>
              <a:defRPr>
                <a:latin typeface="Comic Sans MS"/>
                <a:cs typeface="Comic Sans MS"/>
              </a:defRPr>
            </a:lvl4pPr>
            <a:lvl5pPr>
              <a:defRPr>
                <a:latin typeface="Comic Sans MS"/>
                <a:cs typeface="Comic Sans M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553200" y="6356350"/>
            <a:ext cx="1126203" cy="365125"/>
          </a:xfrm>
          <a:prstGeom prst="rect">
            <a:avLst/>
          </a:prstGeom>
        </p:spPr>
        <p:txBody>
          <a:bodyPr/>
          <a:lstStyle/>
          <a:p>
            <a:pPr algn="r"/>
            <a:fld id="{6C0001A9-357E-7541-840E-1F18FD9D64CA}" type="slidenum">
              <a:rPr lang="en-US" smtClean="0"/>
              <a:pPr algn="r"/>
              <a:t>‹Nr.›</a:t>
            </a:fld>
            <a:endParaRPr lang="en-US" dirty="0"/>
          </a:p>
        </p:txBody>
      </p:sp>
      <p:pic>
        <p:nvPicPr>
          <p:cNvPr id="9" name="Picture 8"/>
          <p:cNvPicPr>
            <a:picLocks noChangeAspect="1"/>
          </p:cNvPicPr>
          <p:nvPr userDrawn="1"/>
        </p:nvPicPr>
        <p:blipFill>
          <a:blip r:embed="rId2"/>
          <a:stretch>
            <a:fillRect/>
          </a:stretch>
        </p:blipFill>
        <p:spPr>
          <a:xfrm>
            <a:off x="457200" y="470625"/>
            <a:ext cx="2133600" cy="751027"/>
          </a:xfrm>
          <a:prstGeom prst="rect">
            <a:avLst/>
          </a:prstGeom>
        </p:spPr>
      </p:pic>
      <p:sp>
        <p:nvSpPr>
          <p:cNvPr id="13" name="Title 1"/>
          <p:cNvSpPr txBox="1">
            <a:spLocks/>
          </p:cNvSpPr>
          <p:nvPr userDrawn="1"/>
        </p:nvSpPr>
        <p:spPr>
          <a:xfrm>
            <a:off x="457200" y="6356350"/>
            <a:ext cx="2350168"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
        <p:nvSpPr>
          <p:cNvPr id="14"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pic>
        <p:nvPicPr>
          <p:cNvPr id="8" name="Picture 7"/>
          <p:cNvPicPr>
            <a:picLocks noChangeAspect="1"/>
          </p:cNvPicPr>
          <p:nvPr userDrawn="1"/>
        </p:nvPicPr>
        <p:blipFill>
          <a:blip r:embed="rId3"/>
          <a:stretch>
            <a:fillRect/>
          </a:stretch>
        </p:blipFill>
        <p:spPr>
          <a:xfrm>
            <a:off x="7772400" y="6327775"/>
            <a:ext cx="1117600" cy="393700"/>
          </a:xfrm>
          <a:prstGeom prst="rect">
            <a:avLst/>
          </a:prstGeom>
        </p:spPr>
      </p:pic>
    </p:spTree>
    <p:extLst>
      <p:ext uri="{BB962C8B-B14F-4D97-AF65-F5344CB8AC3E}">
        <p14:creationId xmlns:p14="http://schemas.microsoft.com/office/powerpoint/2010/main" xmlns="" val="203219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Comic Sans MS"/>
                <a:cs typeface="Comic Sans M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Comic Sans MS"/>
                <a:cs typeface="Comic Sans M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a:xfrm>
            <a:off x="6553200" y="6356350"/>
            <a:ext cx="1090262" cy="365125"/>
          </a:xfrm>
          <a:prstGeom prst="rect">
            <a:avLst/>
          </a:prstGeom>
        </p:spPr>
        <p:txBody>
          <a:bodyPr/>
          <a:lstStyle>
            <a:lvl1pPr algn="r">
              <a:defRPr/>
            </a:lvl1pPr>
          </a:lstStyle>
          <a:p>
            <a:fld id="{6C0001A9-357E-7541-840E-1F18FD9D64CA}" type="slidenum">
              <a:rPr lang="en-US" smtClean="0"/>
              <a:pPr/>
              <a:t>‹Nr.›</a:t>
            </a:fld>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pic>
        <p:nvPicPr>
          <p:cNvPr id="9" name="Picture 8"/>
          <p:cNvPicPr>
            <a:picLocks noChangeAspect="1"/>
          </p:cNvPicPr>
          <p:nvPr userDrawn="1"/>
        </p:nvPicPr>
        <p:blipFill>
          <a:blip r:embed="rId2"/>
          <a:stretch>
            <a:fillRect/>
          </a:stretch>
        </p:blipFill>
        <p:spPr>
          <a:xfrm>
            <a:off x="2133399" y="86845"/>
            <a:ext cx="4877203" cy="1716775"/>
          </a:xfrm>
          <a:prstGeom prst="rect">
            <a:avLst/>
          </a:prstGeom>
        </p:spPr>
      </p:pic>
      <p:sp>
        <p:nvSpPr>
          <p:cNvPr id="12" name="Title 1"/>
          <p:cNvSpPr txBox="1">
            <a:spLocks/>
          </p:cNvSpPr>
          <p:nvPr userDrawn="1"/>
        </p:nvSpPr>
        <p:spPr>
          <a:xfrm>
            <a:off x="457199" y="6356350"/>
            <a:ext cx="2363537"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pic>
        <p:nvPicPr>
          <p:cNvPr id="10" name="Picture 9"/>
          <p:cNvPicPr>
            <a:picLocks noChangeAspect="1"/>
          </p:cNvPicPr>
          <p:nvPr userDrawn="1"/>
        </p:nvPicPr>
        <p:blipFill>
          <a:blip r:embed="rId3"/>
          <a:stretch>
            <a:fillRect/>
          </a:stretch>
        </p:blipFill>
        <p:spPr>
          <a:xfrm>
            <a:off x="7772400" y="6327775"/>
            <a:ext cx="1117600" cy="393700"/>
          </a:xfrm>
          <a:prstGeom prst="rect">
            <a:avLst/>
          </a:prstGeom>
        </p:spPr>
      </p:pic>
    </p:spTree>
    <p:extLst>
      <p:ext uri="{BB962C8B-B14F-4D97-AF65-F5344CB8AC3E}">
        <p14:creationId xmlns:p14="http://schemas.microsoft.com/office/powerpoint/2010/main" xmlns="" val="399774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a:prstGeom prst="rect">
            <a:avLst/>
          </a:prstGeom>
        </p:spPr>
        <p:txBody>
          <a:bodyPr/>
          <a:lstStyle>
            <a:lvl1pPr>
              <a:defRPr sz="2800">
                <a:latin typeface="Comic Sans MS"/>
                <a:cs typeface="Comic Sans MS"/>
              </a:defRPr>
            </a:lvl1pPr>
            <a:lvl2pPr>
              <a:defRPr sz="2400">
                <a:latin typeface="Comic Sans MS"/>
                <a:cs typeface="Comic Sans MS"/>
              </a:defRPr>
            </a:lvl2pPr>
            <a:lvl3pPr>
              <a:defRPr sz="2000">
                <a:latin typeface="Comic Sans MS"/>
                <a:cs typeface="Comic Sans MS"/>
              </a:defRPr>
            </a:lvl3pPr>
            <a:lvl4pPr>
              <a:defRPr sz="1800">
                <a:latin typeface="Comic Sans MS"/>
                <a:cs typeface="Comic Sans MS"/>
              </a:defRPr>
            </a:lvl4pPr>
            <a:lvl5pPr>
              <a:defRPr sz="1800">
                <a:latin typeface="Comic Sans MS"/>
                <a:cs typeface="Comic Sans M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atin typeface="Comic Sans MS"/>
                <a:cs typeface="Comic Sans MS"/>
              </a:defRPr>
            </a:lvl1pPr>
            <a:lvl2pPr>
              <a:defRPr sz="2400">
                <a:latin typeface="Comic Sans MS"/>
                <a:cs typeface="Comic Sans MS"/>
              </a:defRPr>
            </a:lvl2pPr>
            <a:lvl3pPr>
              <a:defRPr sz="2000">
                <a:latin typeface="Comic Sans MS"/>
                <a:cs typeface="Comic Sans MS"/>
              </a:defRPr>
            </a:lvl3pPr>
            <a:lvl4pPr>
              <a:defRPr sz="1800">
                <a:latin typeface="Comic Sans MS"/>
                <a:cs typeface="Comic Sans MS"/>
              </a:defRPr>
            </a:lvl4pPr>
            <a:lvl5pPr>
              <a:defRPr sz="1800">
                <a:latin typeface="Comic Sans MS"/>
                <a:cs typeface="Comic Sans M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10" name="Title 1"/>
          <p:cNvSpPr>
            <a:spLocks noGrp="1"/>
          </p:cNvSpPr>
          <p:nvPr>
            <p:ph type="title"/>
          </p:nvPr>
        </p:nvSpPr>
        <p:spPr>
          <a:xfrm>
            <a:off x="2681190" y="274638"/>
            <a:ext cx="6005609" cy="1143000"/>
          </a:xfrm>
          <a:prstGeom prst="rect">
            <a:avLst/>
          </a:prstGeom>
        </p:spPr>
        <p:txBody>
          <a:bodyPr/>
          <a:lstStyle>
            <a:lvl1pPr>
              <a:defRPr>
                <a:latin typeface="Comic Sans MS"/>
                <a:cs typeface="Comic Sans MS"/>
              </a:defRPr>
            </a:lvl1pPr>
          </a:lstStyle>
          <a:p>
            <a:r>
              <a:rPr lang="en-US" smtClean="0"/>
              <a:t>Click to edit Master title style</a:t>
            </a:r>
            <a:endParaRPr lang="en-US" dirty="0"/>
          </a:p>
        </p:txBody>
      </p:sp>
      <p:pic>
        <p:nvPicPr>
          <p:cNvPr id="11" name="Picture 10"/>
          <p:cNvPicPr>
            <a:picLocks noChangeAspect="1"/>
          </p:cNvPicPr>
          <p:nvPr userDrawn="1"/>
        </p:nvPicPr>
        <p:blipFill>
          <a:blip r:embed="rId2"/>
          <a:stretch>
            <a:fillRect/>
          </a:stretch>
        </p:blipFill>
        <p:spPr>
          <a:xfrm>
            <a:off x="457200" y="470625"/>
            <a:ext cx="2133600" cy="751027"/>
          </a:xfrm>
          <a:prstGeom prst="rect">
            <a:avLst/>
          </a:prstGeom>
        </p:spPr>
      </p:pic>
      <p:sp>
        <p:nvSpPr>
          <p:cNvPr id="14" name="Title 1"/>
          <p:cNvSpPr txBox="1">
            <a:spLocks/>
          </p:cNvSpPr>
          <p:nvPr userDrawn="1"/>
        </p:nvSpPr>
        <p:spPr>
          <a:xfrm>
            <a:off x="457200" y="6356350"/>
            <a:ext cx="2350168"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
        <p:nvSpPr>
          <p:cNvPr id="12" name="Slide Number Placeholder 5"/>
          <p:cNvSpPr>
            <a:spLocks noGrp="1"/>
          </p:cNvSpPr>
          <p:nvPr>
            <p:ph type="sldNum" sz="quarter" idx="12"/>
          </p:nvPr>
        </p:nvSpPr>
        <p:spPr>
          <a:xfrm>
            <a:off x="6553200" y="6356350"/>
            <a:ext cx="1090262" cy="365125"/>
          </a:xfrm>
          <a:prstGeom prst="rect">
            <a:avLst/>
          </a:prstGeom>
        </p:spPr>
        <p:txBody>
          <a:bodyPr/>
          <a:lstStyle>
            <a:lvl1pPr algn="r">
              <a:defRPr/>
            </a:lvl1pPr>
          </a:lstStyle>
          <a:p>
            <a:fld id="{6C0001A9-357E-7541-840E-1F18FD9D64CA}" type="slidenum">
              <a:rPr lang="en-US" smtClean="0"/>
              <a:pPr/>
              <a:t>‹Nr.›</a:t>
            </a:fld>
            <a:endParaRPr lang="en-US" dirty="0"/>
          </a:p>
        </p:txBody>
      </p:sp>
      <p:pic>
        <p:nvPicPr>
          <p:cNvPr id="13" name="Picture 12"/>
          <p:cNvPicPr>
            <a:picLocks noChangeAspect="1"/>
          </p:cNvPicPr>
          <p:nvPr userDrawn="1"/>
        </p:nvPicPr>
        <p:blipFill>
          <a:blip r:embed="rId3"/>
          <a:stretch>
            <a:fillRect/>
          </a:stretch>
        </p:blipFill>
        <p:spPr>
          <a:xfrm>
            <a:off x="7772400" y="6327775"/>
            <a:ext cx="1117600" cy="393700"/>
          </a:xfrm>
          <a:prstGeom prst="rect">
            <a:avLst/>
          </a:prstGeom>
        </p:spPr>
      </p:pic>
    </p:spTree>
    <p:extLst>
      <p:ext uri="{BB962C8B-B14F-4D97-AF65-F5344CB8AC3E}">
        <p14:creationId xmlns:p14="http://schemas.microsoft.com/office/powerpoint/2010/main" xmlns="" val="293456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Comic Sans MS"/>
                <a:cs typeface="Comic Sans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atin typeface="Comic Sans MS"/>
                <a:cs typeface="Comic Sans MS"/>
              </a:defRPr>
            </a:lvl1pPr>
            <a:lvl2pPr>
              <a:defRPr sz="2000">
                <a:latin typeface="Comic Sans MS"/>
                <a:cs typeface="Comic Sans MS"/>
              </a:defRPr>
            </a:lvl2pPr>
            <a:lvl3pPr>
              <a:defRPr sz="1800">
                <a:latin typeface="Comic Sans MS"/>
                <a:cs typeface="Comic Sans MS"/>
              </a:defRPr>
            </a:lvl3pPr>
            <a:lvl4pPr>
              <a:defRPr sz="1600">
                <a:latin typeface="Comic Sans MS"/>
                <a:cs typeface="Comic Sans MS"/>
              </a:defRPr>
            </a:lvl4pPr>
            <a:lvl5pPr>
              <a:defRPr sz="1600">
                <a:latin typeface="Comic Sans MS"/>
                <a:cs typeface="Comic Sans M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Comic Sans MS"/>
                <a:cs typeface="Comic Sans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atin typeface="Comic Sans MS"/>
                <a:cs typeface="Comic Sans MS"/>
              </a:defRPr>
            </a:lvl1pPr>
            <a:lvl2pPr>
              <a:defRPr sz="2000">
                <a:latin typeface="Comic Sans MS"/>
                <a:cs typeface="Comic Sans MS"/>
              </a:defRPr>
            </a:lvl2pPr>
            <a:lvl3pPr>
              <a:defRPr sz="1800">
                <a:latin typeface="Comic Sans MS"/>
                <a:cs typeface="Comic Sans MS"/>
              </a:defRPr>
            </a:lvl3pPr>
            <a:lvl4pPr>
              <a:defRPr sz="1600">
                <a:latin typeface="Comic Sans MS"/>
                <a:cs typeface="Comic Sans MS"/>
              </a:defRPr>
            </a:lvl4pPr>
            <a:lvl5pPr>
              <a:defRPr sz="1600">
                <a:latin typeface="Comic Sans MS"/>
                <a:cs typeface="Comic Sans M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12" name="Title 1"/>
          <p:cNvSpPr>
            <a:spLocks noGrp="1"/>
          </p:cNvSpPr>
          <p:nvPr>
            <p:ph type="title"/>
          </p:nvPr>
        </p:nvSpPr>
        <p:spPr>
          <a:xfrm>
            <a:off x="2681190" y="274638"/>
            <a:ext cx="6005609" cy="1143000"/>
          </a:xfrm>
          <a:prstGeom prst="rect">
            <a:avLst/>
          </a:prstGeom>
        </p:spPr>
        <p:txBody>
          <a:bodyPr/>
          <a:lstStyle>
            <a:lvl1pPr>
              <a:defRPr>
                <a:latin typeface="Comic Sans MS"/>
                <a:cs typeface="Comic Sans MS"/>
              </a:defRPr>
            </a:lvl1pPr>
          </a:lstStyle>
          <a:p>
            <a:r>
              <a:rPr lang="en-US" smtClean="0"/>
              <a:t>Click to edit Master title style</a:t>
            </a:r>
            <a:endParaRPr lang="en-US" dirty="0"/>
          </a:p>
        </p:txBody>
      </p:sp>
      <p:pic>
        <p:nvPicPr>
          <p:cNvPr id="13" name="Picture 12"/>
          <p:cNvPicPr>
            <a:picLocks noChangeAspect="1"/>
          </p:cNvPicPr>
          <p:nvPr userDrawn="1"/>
        </p:nvPicPr>
        <p:blipFill>
          <a:blip r:embed="rId2"/>
          <a:stretch>
            <a:fillRect/>
          </a:stretch>
        </p:blipFill>
        <p:spPr>
          <a:xfrm>
            <a:off x="457200" y="470625"/>
            <a:ext cx="2133600" cy="751027"/>
          </a:xfrm>
          <a:prstGeom prst="rect">
            <a:avLst/>
          </a:prstGeom>
        </p:spPr>
      </p:pic>
      <p:sp>
        <p:nvSpPr>
          <p:cNvPr id="15" name="Title 1"/>
          <p:cNvSpPr txBox="1">
            <a:spLocks/>
          </p:cNvSpPr>
          <p:nvPr userDrawn="1"/>
        </p:nvSpPr>
        <p:spPr>
          <a:xfrm>
            <a:off x="457199" y="6356350"/>
            <a:ext cx="2376905"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
        <p:nvSpPr>
          <p:cNvPr id="14" name="Slide Number Placeholder 5"/>
          <p:cNvSpPr>
            <a:spLocks noGrp="1"/>
          </p:cNvSpPr>
          <p:nvPr>
            <p:ph type="sldNum" sz="quarter" idx="12"/>
          </p:nvPr>
        </p:nvSpPr>
        <p:spPr>
          <a:xfrm>
            <a:off x="6553200" y="6356350"/>
            <a:ext cx="1090262" cy="365125"/>
          </a:xfrm>
          <a:prstGeom prst="rect">
            <a:avLst/>
          </a:prstGeom>
        </p:spPr>
        <p:txBody>
          <a:bodyPr/>
          <a:lstStyle>
            <a:lvl1pPr algn="r">
              <a:defRPr/>
            </a:lvl1pPr>
          </a:lstStyle>
          <a:p>
            <a:fld id="{6C0001A9-357E-7541-840E-1F18FD9D64CA}" type="slidenum">
              <a:rPr lang="en-US" smtClean="0"/>
              <a:pPr/>
              <a:t>‹Nr.›</a:t>
            </a:fld>
            <a:endParaRPr lang="en-US" dirty="0"/>
          </a:p>
        </p:txBody>
      </p:sp>
      <p:pic>
        <p:nvPicPr>
          <p:cNvPr id="16" name="Picture 15"/>
          <p:cNvPicPr>
            <a:picLocks noChangeAspect="1"/>
          </p:cNvPicPr>
          <p:nvPr userDrawn="1"/>
        </p:nvPicPr>
        <p:blipFill>
          <a:blip r:embed="rId3"/>
          <a:stretch>
            <a:fillRect/>
          </a:stretch>
        </p:blipFill>
        <p:spPr>
          <a:xfrm>
            <a:off x="7772400" y="6327775"/>
            <a:ext cx="1117600" cy="393700"/>
          </a:xfrm>
          <a:prstGeom prst="rect">
            <a:avLst/>
          </a:prstGeom>
        </p:spPr>
      </p:pic>
    </p:spTree>
    <p:extLst>
      <p:ext uri="{BB962C8B-B14F-4D97-AF65-F5344CB8AC3E}">
        <p14:creationId xmlns:p14="http://schemas.microsoft.com/office/powerpoint/2010/main" xmlns="" val="275394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sp>
        <p:nvSpPr>
          <p:cNvPr id="8" name="Title 1"/>
          <p:cNvSpPr>
            <a:spLocks noGrp="1"/>
          </p:cNvSpPr>
          <p:nvPr>
            <p:ph type="title"/>
          </p:nvPr>
        </p:nvSpPr>
        <p:spPr>
          <a:xfrm>
            <a:off x="2681190" y="274638"/>
            <a:ext cx="6005609" cy="1143000"/>
          </a:xfrm>
          <a:prstGeom prst="rect">
            <a:avLst/>
          </a:prstGeom>
        </p:spPr>
        <p:txBody>
          <a:bodyPr/>
          <a:lstStyle>
            <a:lvl1pPr>
              <a:defRPr>
                <a:latin typeface="Comic Sans MS"/>
                <a:cs typeface="Comic Sans MS"/>
              </a:defRPr>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457200" y="470625"/>
            <a:ext cx="2133600" cy="751027"/>
          </a:xfrm>
          <a:prstGeom prst="rect">
            <a:avLst/>
          </a:prstGeom>
        </p:spPr>
      </p:pic>
      <p:sp>
        <p:nvSpPr>
          <p:cNvPr id="11" name="Title 1"/>
          <p:cNvSpPr txBox="1">
            <a:spLocks/>
          </p:cNvSpPr>
          <p:nvPr userDrawn="1"/>
        </p:nvSpPr>
        <p:spPr>
          <a:xfrm>
            <a:off x="457200" y="6356350"/>
            <a:ext cx="2336800"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
        <p:nvSpPr>
          <p:cNvPr id="10" name="Slide Number Placeholder 5"/>
          <p:cNvSpPr>
            <a:spLocks noGrp="1"/>
          </p:cNvSpPr>
          <p:nvPr>
            <p:ph type="sldNum" sz="quarter" idx="12"/>
          </p:nvPr>
        </p:nvSpPr>
        <p:spPr>
          <a:xfrm>
            <a:off x="6553200" y="6356350"/>
            <a:ext cx="1090262" cy="365125"/>
          </a:xfrm>
          <a:prstGeom prst="rect">
            <a:avLst/>
          </a:prstGeom>
        </p:spPr>
        <p:txBody>
          <a:bodyPr/>
          <a:lstStyle>
            <a:lvl1pPr algn="r">
              <a:defRPr/>
            </a:lvl1pPr>
          </a:lstStyle>
          <a:p>
            <a:fld id="{6C0001A9-357E-7541-840E-1F18FD9D64CA}" type="slidenum">
              <a:rPr lang="en-US" smtClean="0"/>
              <a:pPr/>
              <a:t>‹Nr.›</a:t>
            </a:fld>
            <a:endParaRPr lang="en-US" dirty="0"/>
          </a:p>
        </p:txBody>
      </p:sp>
      <p:pic>
        <p:nvPicPr>
          <p:cNvPr id="12" name="Picture 11"/>
          <p:cNvPicPr>
            <a:picLocks noChangeAspect="1"/>
          </p:cNvPicPr>
          <p:nvPr userDrawn="1"/>
        </p:nvPicPr>
        <p:blipFill>
          <a:blip r:embed="rId3"/>
          <a:stretch>
            <a:fillRect/>
          </a:stretch>
        </p:blipFill>
        <p:spPr>
          <a:xfrm>
            <a:off x="7772400" y="6327775"/>
            <a:ext cx="1117600" cy="393700"/>
          </a:xfrm>
          <a:prstGeom prst="rect">
            <a:avLst/>
          </a:prstGeom>
        </p:spPr>
      </p:pic>
    </p:spTree>
    <p:extLst>
      <p:ext uri="{BB962C8B-B14F-4D97-AF65-F5344CB8AC3E}">
        <p14:creationId xmlns:p14="http://schemas.microsoft.com/office/powerpoint/2010/main" xmlns="" val="69704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pic>
        <p:nvPicPr>
          <p:cNvPr id="10" name="Picture 9"/>
          <p:cNvPicPr>
            <a:picLocks noChangeAspect="1"/>
          </p:cNvPicPr>
          <p:nvPr userDrawn="1"/>
        </p:nvPicPr>
        <p:blipFill>
          <a:blip r:embed="rId2"/>
          <a:stretch>
            <a:fillRect/>
          </a:stretch>
        </p:blipFill>
        <p:spPr>
          <a:xfrm>
            <a:off x="457200" y="470625"/>
            <a:ext cx="2133600" cy="751027"/>
          </a:xfrm>
          <a:prstGeom prst="rect">
            <a:avLst/>
          </a:prstGeom>
        </p:spPr>
      </p:pic>
      <p:sp>
        <p:nvSpPr>
          <p:cNvPr id="8" name="Title 1"/>
          <p:cNvSpPr txBox="1">
            <a:spLocks/>
          </p:cNvSpPr>
          <p:nvPr userDrawn="1"/>
        </p:nvSpPr>
        <p:spPr>
          <a:xfrm>
            <a:off x="457200" y="6356350"/>
            <a:ext cx="2350168"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
        <p:nvSpPr>
          <p:cNvPr id="7" name="Slide Number Placeholder 5"/>
          <p:cNvSpPr>
            <a:spLocks noGrp="1"/>
          </p:cNvSpPr>
          <p:nvPr>
            <p:ph type="sldNum" sz="quarter" idx="12"/>
          </p:nvPr>
        </p:nvSpPr>
        <p:spPr>
          <a:xfrm>
            <a:off x="6553200" y="6356350"/>
            <a:ext cx="1090262" cy="365125"/>
          </a:xfrm>
          <a:prstGeom prst="rect">
            <a:avLst/>
          </a:prstGeom>
        </p:spPr>
        <p:txBody>
          <a:bodyPr/>
          <a:lstStyle>
            <a:lvl1pPr algn="r">
              <a:defRPr/>
            </a:lvl1pPr>
          </a:lstStyle>
          <a:p>
            <a:fld id="{6C0001A9-357E-7541-840E-1F18FD9D64CA}" type="slidenum">
              <a:rPr lang="en-US" smtClean="0"/>
              <a:pPr/>
              <a:t>‹Nr.›</a:t>
            </a:fld>
            <a:endParaRPr lang="en-US" dirty="0"/>
          </a:p>
        </p:txBody>
      </p:sp>
      <p:pic>
        <p:nvPicPr>
          <p:cNvPr id="9" name="Picture 8"/>
          <p:cNvPicPr>
            <a:picLocks noChangeAspect="1"/>
          </p:cNvPicPr>
          <p:nvPr userDrawn="1"/>
        </p:nvPicPr>
        <p:blipFill>
          <a:blip r:embed="rId3"/>
          <a:stretch>
            <a:fillRect/>
          </a:stretch>
        </p:blipFill>
        <p:spPr>
          <a:xfrm>
            <a:off x="7772400" y="6327775"/>
            <a:ext cx="1117600" cy="393700"/>
          </a:xfrm>
          <a:prstGeom prst="rect">
            <a:avLst/>
          </a:prstGeom>
        </p:spPr>
      </p:pic>
    </p:spTree>
    <p:extLst>
      <p:ext uri="{BB962C8B-B14F-4D97-AF65-F5344CB8AC3E}">
        <p14:creationId xmlns:p14="http://schemas.microsoft.com/office/powerpoint/2010/main" xmlns="" val="41429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12963"/>
            <a:ext cx="3008313" cy="1162050"/>
          </a:xfrm>
          <a:prstGeom prst="rect">
            <a:avLst/>
          </a:prstGeom>
        </p:spPr>
        <p:txBody>
          <a:bodyPr anchor="b"/>
          <a:lstStyle>
            <a:lvl1pPr algn="l">
              <a:defRPr sz="2000" b="1">
                <a:latin typeface="Comic Sans MS"/>
                <a:cs typeface="Comic Sans MS"/>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atin typeface="Comic Sans MS"/>
                <a:cs typeface="Comic Sans MS"/>
              </a:defRPr>
            </a:lvl1pPr>
            <a:lvl2pPr>
              <a:defRPr sz="2800">
                <a:latin typeface="Comic Sans MS"/>
                <a:cs typeface="Comic Sans MS"/>
              </a:defRPr>
            </a:lvl2pPr>
            <a:lvl3pPr>
              <a:defRPr sz="2400">
                <a:latin typeface="Comic Sans MS"/>
                <a:cs typeface="Comic Sans MS"/>
              </a:defRPr>
            </a:lvl3pPr>
            <a:lvl4pPr>
              <a:defRPr sz="2000">
                <a:latin typeface="Comic Sans MS"/>
                <a:cs typeface="Comic Sans MS"/>
              </a:defRPr>
            </a:lvl4pPr>
            <a:lvl5pPr>
              <a:defRPr sz="2000">
                <a:latin typeface="Comic Sans MS"/>
                <a:cs typeface="Comic Sans M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399079"/>
            <a:ext cx="3008313" cy="3727084"/>
          </a:xfrm>
          <a:prstGeom prst="rect">
            <a:avLst/>
          </a:prstGeom>
        </p:spPr>
        <p:txBody>
          <a:bodyPr/>
          <a:lstStyle>
            <a:lvl1pPr marL="0" indent="0">
              <a:buNone/>
              <a:defRPr sz="1400">
                <a:latin typeface="Comic Sans MS"/>
                <a:cs typeface="Comic Sans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lgn="ctr"/>
            <a:endParaRPr lang="en-US" dirty="0"/>
          </a:p>
        </p:txBody>
      </p:sp>
      <p:pic>
        <p:nvPicPr>
          <p:cNvPr id="10" name="Picture 9"/>
          <p:cNvPicPr>
            <a:picLocks noChangeAspect="1"/>
          </p:cNvPicPr>
          <p:nvPr userDrawn="1"/>
        </p:nvPicPr>
        <p:blipFill>
          <a:blip r:embed="rId2"/>
          <a:stretch>
            <a:fillRect/>
          </a:stretch>
        </p:blipFill>
        <p:spPr>
          <a:xfrm>
            <a:off x="457200" y="470625"/>
            <a:ext cx="2133600" cy="751027"/>
          </a:xfrm>
          <a:prstGeom prst="rect">
            <a:avLst/>
          </a:prstGeom>
        </p:spPr>
      </p:pic>
      <p:sp>
        <p:nvSpPr>
          <p:cNvPr id="11" name="Title 1"/>
          <p:cNvSpPr txBox="1">
            <a:spLocks/>
          </p:cNvSpPr>
          <p:nvPr userDrawn="1"/>
        </p:nvSpPr>
        <p:spPr>
          <a:xfrm>
            <a:off x="457200" y="6356350"/>
            <a:ext cx="2323432"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
        <p:nvSpPr>
          <p:cNvPr id="9" name="Slide Number Placeholder 5"/>
          <p:cNvSpPr>
            <a:spLocks noGrp="1"/>
          </p:cNvSpPr>
          <p:nvPr>
            <p:ph type="sldNum" sz="quarter" idx="12"/>
          </p:nvPr>
        </p:nvSpPr>
        <p:spPr>
          <a:xfrm>
            <a:off x="6553200" y="6356350"/>
            <a:ext cx="1090262" cy="365125"/>
          </a:xfrm>
          <a:prstGeom prst="rect">
            <a:avLst/>
          </a:prstGeom>
        </p:spPr>
        <p:txBody>
          <a:bodyPr/>
          <a:lstStyle>
            <a:lvl1pPr algn="r">
              <a:defRPr/>
            </a:lvl1pPr>
          </a:lstStyle>
          <a:p>
            <a:fld id="{6C0001A9-357E-7541-840E-1F18FD9D64CA}" type="slidenum">
              <a:rPr lang="en-US" smtClean="0"/>
              <a:pPr/>
              <a:t>‹Nr.›</a:t>
            </a:fld>
            <a:endParaRPr lang="en-US" dirty="0"/>
          </a:p>
        </p:txBody>
      </p:sp>
      <p:pic>
        <p:nvPicPr>
          <p:cNvPr id="12" name="Picture 11"/>
          <p:cNvPicPr>
            <a:picLocks noChangeAspect="1"/>
          </p:cNvPicPr>
          <p:nvPr userDrawn="1"/>
        </p:nvPicPr>
        <p:blipFill>
          <a:blip r:embed="rId3"/>
          <a:stretch>
            <a:fillRect/>
          </a:stretch>
        </p:blipFill>
        <p:spPr>
          <a:xfrm>
            <a:off x="7772400" y="6327775"/>
            <a:ext cx="1117600" cy="393700"/>
          </a:xfrm>
          <a:prstGeom prst="rect">
            <a:avLst/>
          </a:prstGeom>
        </p:spPr>
      </p:pic>
    </p:spTree>
    <p:extLst>
      <p:ext uri="{BB962C8B-B14F-4D97-AF65-F5344CB8AC3E}">
        <p14:creationId xmlns:p14="http://schemas.microsoft.com/office/powerpoint/2010/main" xmlns="" val="34429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11864"/>
            <a:ext cx="5486400" cy="566738"/>
          </a:xfrm>
          <a:prstGeom prst="rect">
            <a:avLst/>
          </a:prstGeom>
        </p:spPr>
        <p:txBody>
          <a:bodyPr anchor="b"/>
          <a:lstStyle>
            <a:lvl1pPr algn="l">
              <a:defRPr sz="2000" b="1">
                <a:latin typeface="Comic Sans MS"/>
                <a:cs typeface="Comic Sans M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266124" y="1268759"/>
            <a:ext cx="4611753" cy="345881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478602"/>
            <a:ext cx="5486400" cy="804862"/>
          </a:xfrm>
          <a:prstGeom prst="rect">
            <a:avLst/>
          </a:prstGeom>
        </p:spPr>
        <p:txBody>
          <a:bodyPr/>
          <a:lstStyle>
            <a:lvl1pPr marL="0" indent="0">
              <a:buNone/>
              <a:defRPr sz="1400">
                <a:latin typeface="Comic Sans MS"/>
                <a:cs typeface="Comic Sans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11"/>
          </p:nvPr>
        </p:nvSpPr>
        <p:spPr>
          <a:xfrm>
            <a:off x="3124200" y="6356350"/>
            <a:ext cx="2895600" cy="365125"/>
          </a:xfrm>
          <a:prstGeom prst="rect">
            <a:avLst/>
          </a:prstGeom>
        </p:spPr>
        <p:txBody>
          <a:bodyPr/>
          <a:lstStyle/>
          <a:p>
            <a:pPr algn="ctr"/>
            <a:endParaRPr lang="en-US" dirty="0"/>
          </a:p>
        </p:txBody>
      </p:sp>
      <p:pic>
        <p:nvPicPr>
          <p:cNvPr id="13" name="Picture 12"/>
          <p:cNvPicPr>
            <a:picLocks noChangeAspect="1"/>
          </p:cNvPicPr>
          <p:nvPr userDrawn="1"/>
        </p:nvPicPr>
        <p:blipFill>
          <a:blip r:embed="rId2"/>
          <a:stretch>
            <a:fillRect/>
          </a:stretch>
        </p:blipFill>
        <p:spPr>
          <a:xfrm>
            <a:off x="457200" y="470625"/>
            <a:ext cx="2133600" cy="751027"/>
          </a:xfrm>
          <a:prstGeom prst="rect">
            <a:avLst/>
          </a:prstGeom>
        </p:spPr>
      </p:pic>
      <p:sp>
        <p:nvSpPr>
          <p:cNvPr id="14" name="Title 1"/>
          <p:cNvSpPr txBox="1">
            <a:spLocks/>
          </p:cNvSpPr>
          <p:nvPr userDrawn="1"/>
        </p:nvSpPr>
        <p:spPr>
          <a:xfrm>
            <a:off x="457200" y="6356350"/>
            <a:ext cx="2336800" cy="36512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nl-BE" sz="1800" dirty="0" smtClean="0">
                <a:latin typeface="+mn-lt"/>
              </a:rPr>
              <a:t>www.devoxx4kids.com</a:t>
            </a:r>
            <a:endParaRPr lang="en-US" sz="1800" dirty="0">
              <a:latin typeface="+mn-lt"/>
            </a:endParaRPr>
          </a:p>
        </p:txBody>
      </p:sp>
      <p:sp>
        <p:nvSpPr>
          <p:cNvPr id="10" name="Slide Number Placeholder 5"/>
          <p:cNvSpPr>
            <a:spLocks noGrp="1"/>
          </p:cNvSpPr>
          <p:nvPr>
            <p:ph type="sldNum" sz="quarter" idx="12"/>
          </p:nvPr>
        </p:nvSpPr>
        <p:spPr>
          <a:xfrm>
            <a:off x="6553200" y="6356350"/>
            <a:ext cx="1090262" cy="365125"/>
          </a:xfrm>
          <a:prstGeom prst="rect">
            <a:avLst/>
          </a:prstGeom>
        </p:spPr>
        <p:txBody>
          <a:bodyPr/>
          <a:lstStyle>
            <a:lvl1pPr algn="r">
              <a:defRPr/>
            </a:lvl1pPr>
          </a:lstStyle>
          <a:p>
            <a:fld id="{6C0001A9-357E-7541-840E-1F18FD9D64CA}" type="slidenum">
              <a:rPr lang="en-US" smtClean="0"/>
              <a:pPr/>
              <a:t>‹Nr.›</a:t>
            </a:fld>
            <a:endParaRPr lang="en-US" dirty="0"/>
          </a:p>
        </p:txBody>
      </p:sp>
      <p:pic>
        <p:nvPicPr>
          <p:cNvPr id="11" name="Picture 10"/>
          <p:cNvPicPr>
            <a:picLocks noChangeAspect="1"/>
          </p:cNvPicPr>
          <p:nvPr userDrawn="1"/>
        </p:nvPicPr>
        <p:blipFill>
          <a:blip r:embed="rId3"/>
          <a:stretch>
            <a:fillRect/>
          </a:stretch>
        </p:blipFill>
        <p:spPr>
          <a:xfrm>
            <a:off x="7772400" y="6327775"/>
            <a:ext cx="1117600" cy="393700"/>
          </a:xfrm>
          <a:prstGeom prst="rect">
            <a:avLst/>
          </a:prstGeom>
        </p:spPr>
      </p:pic>
    </p:spTree>
    <p:extLst>
      <p:ext uri="{BB962C8B-B14F-4D97-AF65-F5344CB8AC3E}">
        <p14:creationId xmlns:p14="http://schemas.microsoft.com/office/powerpoint/2010/main" xmlns="" val="184510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6224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Lego </a:t>
            </a:r>
            <a:r>
              <a:rPr lang="en-US" dirty="0" err="1" smtClean="0"/>
              <a:t>Mindstorm</a:t>
            </a:r>
            <a:endParaRPr lang="en-US" dirty="0"/>
          </a:p>
        </p:txBody>
      </p:sp>
      <p:pic>
        <p:nvPicPr>
          <p:cNvPr id="4" name="Picture 3"/>
          <p:cNvPicPr>
            <a:picLocks noChangeAspect="1"/>
          </p:cNvPicPr>
          <p:nvPr/>
        </p:nvPicPr>
        <p:blipFill>
          <a:blip r:embed="rId2"/>
          <a:stretch>
            <a:fillRect/>
          </a:stretch>
        </p:blipFill>
        <p:spPr>
          <a:xfrm>
            <a:off x="2721998" y="2947487"/>
            <a:ext cx="3700004" cy="3267825"/>
          </a:xfrm>
          <a:prstGeom prst="rect">
            <a:avLst/>
          </a:prstGeom>
        </p:spPr>
      </p:pic>
    </p:spTree>
    <p:extLst>
      <p:ext uri="{BB962C8B-B14F-4D97-AF65-F5344CB8AC3E}">
        <p14:creationId xmlns:p14="http://schemas.microsoft.com/office/powerpoint/2010/main" xmlns="" val="2115757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600" dirty="0" smtClean="0"/>
              <a:t>Mission 2 (Fortsetzung): Den Ball fangen! </a:t>
            </a:r>
            <a:endParaRPr lang="en-US" sz="3600" dirty="0"/>
          </a:p>
        </p:txBody>
      </p:sp>
      <p:sp>
        <p:nvSpPr>
          <p:cNvPr id="3" name="Content Placeholder 2"/>
          <p:cNvSpPr>
            <a:spLocks noGrp="1"/>
          </p:cNvSpPr>
          <p:nvPr>
            <p:ph idx="1"/>
          </p:nvPr>
        </p:nvSpPr>
        <p:spPr/>
        <p:txBody>
          <a:bodyPr/>
          <a:lstStyle/>
          <a:p>
            <a:pPr marL="514350" indent="-514350">
              <a:buFont typeface="+mj-lt"/>
              <a:buAutoNum type="arabicPeriod" startAt="7"/>
            </a:pPr>
            <a:r>
              <a:rPr lang="de-DE" sz="1800" dirty="0" smtClean="0"/>
              <a:t>Eine Datei „Fortbewegen“ hinzufügen und die entsprechenden Parameter setzen:</a:t>
            </a:r>
            <a:endParaRPr lang="en-US" sz="1800" dirty="0"/>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10</a:t>
            </a:fld>
            <a:endParaRPr lang="en-US" dirty="0"/>
          </a:p>
        </p:txBody>
      </p:sp>
      <p:sp>
        <p:nvSpPr>
          <p:cNvPr id="5" name="Footer Placeholder 4"/>
          <p:cNvSpPr>
            <a:spLocks noGrp="1"/>
          </p:cNvSpPr>
          <p:nvPr>
            <p:ph type="ftr" sz="quarter" idx="11"/>
          </p:nvPr>
        </p:nvSpPr>
        <p:spPr/>
        <p:txBody>
          <a:bodyPr/>
          <a:lstStyle/>
          <a:p>
            <a:pPr algn="ctr"/>
            <a:endParaRPr lang="en-US" dirty="0"/>
          </a:p>
        </p:txBody>
      </p:sp>
      <p:pic>
        <p:nvPicPr>
          <p:cNvPr id="6" name="Picture 5"/>
          <p:cNvPicPr>
            <a:picLocks noChangeAspect="1"/>
          </p:cNvPicPr>
          <p:nvPr/>
        </p:nvPicPr>
        <p:blipFill>
          <a:blip r:embed="rId2"/>
          <a:stretch>
            <a:fillRect/>
          </a:stretch>
        </p:blipFill>
        <p:spPr>
          <a:xfrm>
            <a:off x="455242" y="2197100"/>
            <a:ext cx="6253752" cy="2458608"/>
          </a:xfrm>
          <a:prstGeom prst="rect">
            <a:avLst/>
          </a:prstGeom>
        </p:spPr>
      </p:pic>
      <p:sp>
        <p:nvSpPr>
          <p:cNvPr id="7" name="TextBox 6"/>
          <p:cNvSpPr txBox="1"/>
          <p:nvPr/>
        </p:nvSpPr>
        <p:spPr>
          <a:xfrm>
            <a:off x="6708994" y="3474115"/>
            <a:ext cx="2324188" cy="1569660"/>
          </a:xfrm>
          <a:prstGeom prst="rect">
            <a:avLst/>
          </a:prstGeom>
          <a:noFill/>
        </p:spPr>
        <p:txBody>
          <a:bodyPr wrap="square" rtlCol="0">
            <a:spAutoFit/>
          </a:bodyPr>
          <a:lstStyle/>
          <a:p>
            <a:r>
              <a:rPr lang="de-DE" sz="1600" dirty="0" smtClean="0">
                <a:solidFill>
                  <a:srgbClr val="FCB341"/>
                </a:solidFill>
                <a:latin typeface="Comic Sans MS"/>
                <a:cs typeface="Comic Sans MS"/>
              </a:rPr>
              <a:t>2, 3 </a:t>
            </a:r>
            <a:r>
              <a:rPr lang="de-DE" sz="1600" dirty="0" smtClean="0">
                <a:solidFill>
                  <a:srgbClr val="FCB341"/>
                </a:solidFill>
                <a:latin typeface="Comic Sans MS"/>
                <a:cs typeface="Comic Sans MS"/>
              </a:rPr>
              <a:t>Drehungen </a:t>
            </a:r>
            <a:r>
              <a:rPr lang="de-DE" sz="1600" dirty="0" smtClean="0">
                <a:latin typeface="Comic Sans MS"/>
                <a:cs typeface="Comic Sans MS"/>
              </a:rPr>
              <a:t>ermöglichen es dem Roboter, sich zurück an seine </a:t>
            </a:r>
            <a:r>
              <a:rPr lang="de-DE" sz="1600" dirty="0" smtClean="0">
                <a:solidFill>
                  <a:srgbClr val="FCB341"/>
                </a:solidFill>
                <a:latin typeface="Comic Sans MS"/>
                <a:cs typeface="Comic Sans MS"/>
              </a:rPr>
              <a:t>Ausgangsposition</a:t>
            </a:r>
            <a:r>
              <a:rPr lang="de-DE" sz="1600" dirty="0" smtClean="0">
                <a:latin typeface="Comic Sans MS"/>
                <a:cs typeface="Comic Sans MS"/>
              </a:rPr>
              <a:t> zu begeben.</a:t>
            </a:r>
            <a:endParaRPr lang="fr-FR" sz="1600" dirty="0">
              <a:latin typeface="Comic Sans MS"/>
              <a:cs typeface="Comic Sans MS"/>
            </a:endParaRPr>
          </a:p>
        </p:txBody>
      </p:sp>
      <p:pic>
        <p:nvPicPr>
          <p:cNvPr id="8" name="Picture 7"/>
          <p:cNvPicPr>
            <a:picLocks noChangeAspect="1"/>
          </p:cNvPicPr>
          <p:nvPr/>
        </p:nvPicPr>
        <p:blipFill>
          <a:blip r:embed="rId3"/>
          <a:stretch>
            <a:fillRect/>
          </a:stretch>
        </p:blipFill>
        <p:spPr>
          <a:xfrm>
            <a:off x="6943823" y="2197100"/>
            <a:ext cx="1334597" cy="1178710"/>
          </a:xfrm>
          <a:prstGeom prst="rect">
            <a:avLst/>
          </a:prstGeom>
        </p:spPr>
      </p:pic>
      <p:pic>
        <p:nvPicPr>
          <p:cNvPr id="9" name="Picture 8"/>
          <p:cNvPicPr>
            <a:picLocks noChangeAspect="1"/>
          </p:cNvPicPr>
          <p:nvPr/>
        </p:nvPicPr>
        <p:blipFill>
          <a:blip r:embed="rId4"/>
          <a:stretch>
            <a:fillRect/>
          </a:stretch>
        </p:blipFill>
        <p:spPr>
          <a:xfrm>
            <a:off x="1252429" y="4771906"/>
            <a:ext cx="1709869" cy="1584444"/>
          </a:xfrm>
          <a:prstGeom prst="rect">
            <a:avLst/>
          </a:prstGeom>
        </p:spPr>
      </p:pic>
      <p:sp>
        <p:nvSpPr>
          <p:cNvPr id="10" name="TextBox 9"/>
          <p:cNvSpPr txBox="1"/>
          <p:nvPr/>
        </p:nvSpPr>
        <p:spPr>
          <a:xfrm>
            <a:off x="2962298" y="5394180"/>
            <a:ext cx="5613192" cy="338554"/>
          </a:xfrm>
          <a:prstGeom prst="rect">
            <a:avLst/>
          </a:prstGeom>
          <a:noFill/>
        </p:spPr>
        <p:txBody>
          <a:bodyPr wrap="square" rtlCol="0">
            <a:spAutoFit/>
          </a:bodyPr>
          <a:lstStyle/>
          <a:p>
            <a:r>
              <a:rPr lang="de-DE" sz="1600" dirty="0" smtClean="0">
                <a:latin typeface="Comic Sans MS"/>
                <a:cs typeface="Comic Sans MS"/>
              </a:rPr>
              <a:t>Vergiss nicht, dein Programm auf dem PC zu </a:t>
            </a:r>
            <a:r>
              <a:rPr lang="de-DE" sz="1600" dirty="0" smtClean="0">
                <a:solidFill>
                  <a:srgbClr val="FCB341"/>
                </a:solidFill>
                <a:latin typeface="Comic Sans MS"/>
                <a:cs typeface="Comic Sans MS"/>
              </a:rPr>
              <a:t>speichern</a:t>
            </a:r>
            <a:r>
              <a:rPr lang="de-DE" sz="1600" dirty="0" smtClean="0">
                <a:latin typeface="Comic Sans MS"/>
                <a:cs typeface="Comic Sans MS"/>
              </a:rPr>
              <a:t>!</a:t>
            </a:r>
            <a:endParaRPr lang="fr-FR" sz="1600" dirty="0">
              <a:latin typeface="Comic Sans MS"/>
              <a:cs typeface="Comic Sans MS"/>
            </a:endParaRPr>
          </a:p>
        </p:txBody>
      </p:sp>
    </p:spTree>
    <p:extLst>
      <p:ext uri="{BB962C8B-B14F-4D97-AF65-F5344CB8AC3E}">
        <p14:creationId xmlns:p14="http://schemas.microsoft.com/office/powerpoint/2010/main" xmlns="" val="96655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600" dirty="0" smtClean="0"/>
              <a:t>Mission 3: Den Ball fangen und umkehren!</a:t>
            </a:r>
            <a:endParaRPr lang="en-US" sz="3600" dirty="0"/>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11</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6" name="Content Placeholder 2"/>
          <p:cNvSpPr>
            <a:spLocks noGrp="1"/>
          </p:cNvSpPr>
          <p:nvPr>
            <p:ph idx="1"/>
          </p:nvPr>
        </p:nvSpPr>
        <p:spPr>
          <a:xfrm>
            <a:off x="457200" y="1600200"/>
            <a:ext cx="8229600" cy="1802590"/>
          </a:xfrm>
        </p:spPr>
        <p:txBody>
          <a:bodyPr/>
          <a:lstStyle/>
          <a:p>
            <a:pPr marL="0" indent="0">
              <a:buNone/>
            </a:pPr>
            <a:r>
              <a:rPr lang="de-DE" sz="2100" dirty="0" smtClean="0">
                <a:solidFill>
                  <a:srgbClr val="FCB341"/>
                </a:solidFill>
              </a:rPr>
              <a:t>Ziel der Mission</a:t>
            </a:r>
            <a:r>
              <a:rPr lang="de-DE" sz="2100" dirty="0" smtClean="0"/>
              <a:t>: Der Roboter fährt bis zum Ball, wartet eine Sekunde, fängt den Ball wenn du in die Hände klatschst, dreht um, hält an der schwarzen Linie an und lässt den Ball wieder los.</a:t>
            </a:r>
          </a:p>
          <a:p>
            <a:pPr marL="0" indent="0">
              <a:buNone/>
            </a:pPr>
            <a:r>
              <a:rPr lang="de-DE" sz="2100" dirty="0" smtClean="0"/>
              <a:t>Der Anfang dieser Mission ist mit dem der letzten Mission identisch.</a:t>
            </a:r>
            <a:endParaRPr lang="en-US" sz="2100" dirty="0"/>
          </a:p>
        </p:txBody>
      </p:sp>
      <p:sp>
        <p:nvSpPr>
          <p:cNvPr id="7" name="Content Placeholder 2"/>
          <p:cNvSpPr txBox="1">
            <a:spLocks/>
          </p:cNvSpPr>
          <p:nvPr/>
        </p:nvSpPr>
        <p:spPr>
          <a:xfrm>
            <a:off x="457200" y="3519577"/>
            <a:ext cx="8382000" cy="255816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Comic Sans MS"/>
                <a:ea typeface="+mn-ea"/>
                <a:cs typeface="Comic Sans MS"/>
              </a:defRPr>
            </a:lvl1pPr>
            <a:lvl2pPr marL="742950" indent="-285750" algn="l" defTabSz="457200" rtl="0" eaLnBrk="1" latinLnBrk="0" hangingPunct="1">
              <a:spcBef>
                <a:spcPct val="20000"/>
              </a:spcBef>
              <a:buFont typeface="Arial"/>
              <a:buChar char="–"/>
              <a:defRPr sz="2800" kern="1200">
                <a:solidFill>
                  <a:schemeClr val="tx1"/>
                </a:solidFill>
                <a:latin typeface="Comic Sans MS"/>
                <a:ea typeface="+mn-ea"/>
                <a:cs typeface="Comic Sans MS"/>
              </a:defRPr>
            </a:lvl2pPr>
            <a:lvl3pPr marL="1143000" indent="-228600" algn="l" defTabSz="457200" rtl="0" eaLnBrk="1" latinLnBrk="0" hangingPunct="1">
              <a:spcBef>
                <a:spcPct val="20000"/>
              </a:spcBef>
              <a:buFont typeface="Arial"/>
              <a:buChar char="•"/>
              <a:defRPr sz="2400" kern="1200">
                <a:solidFill>
                  <a:schemeClr val="tx1"/>
                </a:solidFill>
                <a:latin typeface="Comic Sans MS"/>
                <a:ea typeface="+mn-ea"/>
                <a:cs typeface="Comic Sans MS"/>
              </a:defRPr>
            </a:lvl3pPr>
            <a:lvl4pPr marL="16002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4pPr>
            <a:lvl5pPr marL="20574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a:pPr>
            <a:r>
              <a:rPr lang="de-DE" sz="2100" dirty="0" smtClean="0"/>
              <a:t>Eine Datei „</a:t>
            </a:r>
            <a:r>
              <a:rPr lang="de-DE" sz="2100" dirty="0" smtClean="0">
                <a:solidFill>
                  <a:srgbClr val="FCB341"/>
                </a:solidFill>
              </a:rPr>
              <a:t>Geräuschsensor</a:t>
            </a:r>
            <a:r>
              <a:rPr lang="de-DE" sz="2100" dirty="0" smtClean="0"/>
              <a:t>“ hinzufügen und die entsprechenden Parameter setzen:</a:t>
            </a:r>
            <a:endParaRPr lang="en-US" sz="2100" dirty="0" smtClean="0"/>
          </a:p>
        </p:txBody>
      </p:sp>
      <p:pic>
        <p:nvPicPr>
          <p:cNvPr id="8" name="Picture 7"/>
          <p:cNvPicPr>
            <a:picLocks noChangeAspect="1"/>
          </p:cNvPicPr>
          <p:nvPr/>
        </p:nvPicPr>
        <p:blipFill>
          <a:blip r:embed="rId2"/>
          <a:stretch>
            <a:fillRect/>
          </a:stretch>
        </p:blipFill>
        <p:spPr>
          <a:xfrm>
            <a:off x="2411276" y="4222248"/>
            <a:ext cx="4873543" cy="1988408"/>
          </a:xfrm>
          <a:prstGeom prst="rect">
            <a:avLst/>
          </a:prstGeom>
        </p:spPr>
      </p:pic>
      <p:pic>
        <p:nvPicPr>
          <p:cNvPr id="9" name="Picture 8"/>
          <p:cNvPicPr>
            <a:picLocks noChangeAspect="1"/>
          </p:cNvPicPr>
          <p:nvPr/>
        </p:nvPicPr>
        <p:blipFill>
          <a:blip r:embed="rId3"/>
          <a:stretch>
            <a:fillRect/>
          </a:stretch>
        </p:blipFill>
        <p:spPr>
          <a:xfrm>
            <a:off x="175586" y="4452539"/>
            <a:ext cx="1701033" cy="1502344"/>
          </a:xfrm>
          <a:prstGeom prst="rect">
            <a:avLst/>
          </a:prstGeom>
        </p:spPr>
      </p:pic>
    </p:spTree>
    <p:extLst>
      <p:ext uri="{BB962C8B-B14F-4D97-AF65-F5344CB8AC3E}">
        <p14:creationId xmlns:p14="http://schemas.microsoft.com/office/powerpoint/2010/main" xmlns="" val="1176907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200" dirty="0" smtClean="0"/>
              <a:t>Mission 3 (Fortsetzung): Den Ball fangen und umkehren!</a:t>
            </a:r>
            <a:endParaRPr lang="en-US" sz="3200" dirty="0"/>
          </a:p>
        </p:txBody>
      </p:sp>
      <p:sp>
        <p:nvSpPr>
          <p:cNvPr id="3" name="Content Placeholder 2"/>
          <p:cNvSpPr>
            <a:spLocks noGrp="1"/>
          </p:cNvSpPr>
          <p:nvPr>
            <p:ph idx="1"/>
          </p:nvPr>
        </p:nvSpPr>
        <p:spPr/>
        <p:txBody>
          <a:bodyPr/>
          <a:lstStyle/>
          <a:p>
            <a:pPr marL="514350" indent="-514350">
              <a:buFont typeface="+mj-lt"/>
              <a:buAutoNum type="arabicPeriod" startAt="2"/>
            </a:pPr>
            <a:r>
              <a:rPr lang="de-DE" sz="2000" dirty="0" smtClean="0"/>
              <a:t>Eine Datei „</a:t>
            </a:r>
            <a:r>
              <a:rPr lang="de-DE" sz="2000" dirty="0" smtClean="0">
                <a:solidFill>
                  <a:srgbClr val="FCB341"/>
                </a:solidFill>
              </a:rPr>
              <a:t>den Greifarm schließen</a:t>
            </a:r>
            <a:r>
              <a:rPr lang="de-DE" sz="2000" dirty="0" smtClean="0"/>
              <a:t>“ und eine Datei </a:t>
            </a:r>
            <a:r>
              <a:rPr lang="de-DE" sz="2000" dirty="0" smtClean="0"/>
              <a:t>„</a:t>
            </a:r>
            <a:r>
              <a:rPr lang="de-DE" sz="2000" dirty="0" smtClean="0">
                <a:solidFill>
                  <a:srgbClr val="FCB341"/>
                </a:solidFill>
              </a:rPr>
              <a:t>halbe Drehung</a:t>
            </a:r>
            <a:r>
              <a:rPr lang="de-DE" sz="2000" dirty="0" smtClean="0"/>
              <a:t>“ hinzufügen.</a:t>
            </a:r>
          </a:p>
          <a:p>
            <a:pPr marL="514350" indent="-514350">
              <a:buFont typeface="+mj-lt"/>
              <a:buAutoNum type="arabicPeriod" startAt="2"/>
            </a:pPr>
            <a:r>
              <a:rPr lang="de-DE" sz="2000" dirty="0" smtClean="0"/>
              <a:t>Den Roboter zum </a:t>
            </a:r>
            <a:r>
              <a:rPr lang="de-DE" sz="2000" dirty="0" smtClean="0">
                <a:solidFill>
                  <a:srgbClr val="FCB341"/>
                </a:solidFill>
              </a:rPr>
              <a:t>Umkehren</a:t>
            </a:r>
            <a:r>
              <a:rPr lang="de-DE" sz="2000" dirty="0" smtClean="0"/>
              <a:t> bringen. Dazu muss zuerst Motor C und dann </a:t>
            </a:r>
            <a:r>
              <a:rPr lang="de-DE" sz="2000" dirty="0" smtClean="0">
                <a:solidFill>
                  <a:srgbClr val="FCB341"/>
                </a:solidFill>
              </a:rPr>
              <a:t>Motor B</a:t>
            </a:r>
            <a:r>
              <a:rPr lang="de-DE" sz="2000" dirty="0" smtClean="0"/>
              <a:t> aktiviert werden</a:t>
            </a:r>
            <a:r>
              <a:rPr lang="de-DE" sz="2000" dirty="0" smtClean="0"/>
              <a:t>.</a:t>
            </a:r>
          </a:p>
          <a:p>
            <a:pPr marL="514350" indent="-514350">
              <a:buNone/>
            </a:pP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marL="514350" indent="-514350">
              <a:buNone/>
            </a:pPr>
            <a:r>
              <a:rPr lang="en-US" sz="2000" dirty="0" smtClean="0"/>
              <a:t>4.	</a:t>
            </a:r>
            <a:r>
              <a:rPr lang="de-DE" sz="2000" dirty="0" smtClean="0"/>
              <a:t>Eine Datei </a:t>
            </a:r>
            <a:r>
              <a:rPr lang="de-DE" sz="2000" dirty="0" smtClean="0"/>
              <a:t>„</a:t>
            </a:r>
            <a:r>
              <a:rPr lang="de-DE" sz="2000" dirty="0" smtClean="0">
                <a:solidFill>
                  <a:srgbClr val="FCB341"/>
                </a:solidFill>
              </a:rPr>
              <a:t>vorwärts Fortbewegen</a:t>
            </a:r>
            <a:r>
              <a:rPr lang="de-DE" sz="2000" dirty="0" smtClean="0"/>
              <a:t>“</a:t>
            </a:r>
            <a:r>
              <a:rPr lang="de-DE" sz="2000" dirty="0" smtClean="0"/>
              <a:t> hinzufügen, um </a:t>
            </a:r>
            <a:r>
              <a:rPr lang="de-DE" sz="2000" dirty="0" smtClean="0"/>
              <a:t>eine unbegrenzte </a:t>
            </a:r>
            <a:r>
              <a:rPr lang="de-DE" sz="2000" dirty="0" smtClean="0"/>
              <a:t>Entfernung zu erreichen(gleiches </a:t>
            </a:r>
            <a:r>
              <a:rPr lang="de-DE" sz="2000" dirty="0" smtClean="0"/>
              <a:t>Problem wie eben</a:t>
            </a:r>
            <a:r>
              <a:rPr lang="de-DE" sz="2000" dirty="0" smtClean="0"/>
              <a:t>).</a:t>
            </a:r>
            <a:endParaRPr lang="en-US" sz="2000" dirty="0"/>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12</a:t>
            </a:fld>
            <a:endParaRPr lang="en-US" dirty="0"/>
          </a:p>
        </p:txBody>
      </p:sp>
      <p:sp>
        <p:nvSpPr>
          <p:cNvPr id="5" name="Footer Placeholder 4"/>
          <p:cNvSpPr>
            <a:spLocks noGrp="1"/>
          </p:cNvSpPr>
          <p:nvPr>
            <p:ph type="ftr" sz="quarter" idx="11"/>
          </p:nvPr>
        </p:nvSpPr>
        <p:spPr/>
        <p:txBody>
          <a:bodyPr/>
          <a:lstStyle/>
          <a:p>
            <a:pPr algn="ctr"/>
            <a:endParaRPr lang="en-US" dirty="0"/>
          </a:p>
        </p:txBody>
      </p:sp>
      <p:pic>
        <p:nvPicPr>
          <p:cNvPr id="6" name="Picture 5"/>
          <p:cNvPicPr>
            <a:picLocks noChangeAspect="1"/>
          </p:cNvPicPr>
          <p:nvPr/>
        </p:nvPicPr>
        <p:blipFill>
          <a:blip r:embed="rId2"/>
          <a:stretch>
            <a:fillRect/>
          </a:stretch>
        </p:blipFill>
        <p:spPr>
          <a:xfrm>
            <a:off x="1175048" y="2923241"/>
            <a:ext cx="6434494" cy="2099102"/>
          </a:xfrm>
          <a:prstGeom prst="rect">
            <a:avLst/>
          </a:prstGeom>
        </p:spPr>
      </p:pic>
      <p:pic>
        <p:nvPicPr>
          <p:cNvPr id="7" name="Picture 6"/>
          <p:cNvPicPr>
            <a:picLocks noChangeAspect="1"/>
          </p:cNvPicPr>
          <p:nvPr/>
        </p:nvPicPr>
        <p:blipFill>
          <a:blip r:embed="rId3"/>
          <a:stretch>
            <a:fillRect/>
          </a:stretch>
        </p:blipFill>
        <p:spPr>
          <a:xfrm>
            <a:off x="7609542" y="3071319"/>
            <a:ext cx="1343746" cy="1186790"/>
          </a:xfrm>
          <a:prstGeom prst="rect">
            <a:avLst/>
          </a:prstGeom>
        </p:spPr>
      </p:pic>
    </p:spTree>
    <p:extLst>
      <p:ext uri="{BB962C8B-B14F-4D97-AF65-F5344CB8AC3E}">
        <p14:creationId xmlns:p14="http://schemas.microsoft.com/office/powerpoint/2010/main" xmlns="" val="2843350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96722" y="4366766"/>
            <a:ext cx="4854956" cy="1989584"/>
          </a:xfrm>
          <a:prstGeom prst="rect">
            <a:avLst/>
          </a:prstGeom>
        </p:spPr>
      </p:pic>
      <p:sp>
        <p:nvSpPr>
          <p:cNvPr id="2" name="Title 1"/>
          <p:cNvSpPr>
            <a:spLocks noGrp="1"/>
          </p:cNvSpPr>
          <p:nvPr>
            <p:ph type="title"/>
          </p:nvPr>
        </p:nvSpPr>
        <p:spPr/>
        <p:txBody>
          <a:bodyPr/>
          <a:lstStyle/>
          <a:p>
            <a:r>
              <a:rPr lang="de-DE" sz="3200" dirty="0" smtClean="0"/>
              <a:t>Mission 3 (Fortsetzung): Den Ball fangen und umkehren!</a:t>
            </a:r>
            <a:endParaRPr lang="en-US" sz="3200" dirty="0"/>
          </a:p>
        </p:txBody>
      </p:sp>
      <p:sp>
        <p:nvSpPr>
          <p:cNvPr id="3" name="Content Placeholder 2"/>
          <p:cNvSpPr>
            <a:spLocks noGrp="1"/>
          </p:cNvSpPr>
          <p:nvPr>
            <p:ph idx="1"/>
          </p:nvPr>
        </p:nvSpPr>
        <p:spPr>
          <a:xfrm>
            <a:off x="457200" y="1417638"/>
            <a:ext cx="8229600" cy="4708525"/>
          </a:xfrm>
        </p:spPr>
        <p:txBody>
          <a:bodyPr/>
          <a:lstStyle/>
          <a:p>
            <a:pPr marL="457200" indent="-457200">
              <a:buFont typeface="+mj-lt"/>
              <a:buAutoNum type="arabicPeriod" startAt="5"/>
            </a:pPr>
            <a:r>
              <a:rPr lang="de-DE" sz="2000" dirty="0" smtClean="0"/>
              <a:t>Eine Datei „</a:t>
            </a:r>
            <a:r>
              <a:rPr lang="de-DE" sz="2000" dirty="0" smtClean="0">
                <a:solidFill>
                  <a:srgbClr val="FCB341"/>
                </a:solidFill>
              </a:rPr>
              <a:t>Warten</a:t>
            </a:r>
            <a:r>
              <a:rPr lang="de-DE" sz="2000" dirty="0" smtClean="0"/>
              <a:t>“ hinzufügen und dafür den Lichtsensor benutzen. </a:t>
            </a: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endParaRPr lang="en-US" sz="2000" dirty="0" smtClean="0"/>
          </a:p>
          <a:p>
            <a:pPr marL="457200" indent="-457200">
              <a:buFont typeface="+mj-lt"/>
              <a:buAutoNum type="arabicPeriod" startAt="5"/>
            </a:pPr>
            <a:endParaRPr lang="en-US" sz="2000" dirty="0" smtClean="0"/>
          </a:p>
          <a:p>
            <a:pPr marL="457200" indent="-457200">
              <a:buFont typeface="+mj-lt"/>
              <a:buAutoNum type="arabicPeriod" startAt="5"/>
            </a:pPr>
            <a:r>
              <a:rPr lang="de-DE" sz="2000" dirty="0" smtClean="0"/>
              <a:t>Eine Datei „</a:t>
            </a:r>
            <a:r>
              <a:rPr lang="de-DE" sz="2000" dirty="0" smtClean="0">
                <a:solidFill>
                  <a:srgbClr val="FCB341"/>
                </a:solidFill>
              </a:rPr>
              <a:t>Stopp</a:t>
            </a:r>
            <a:r>
              <a:rPr lang="de-DE" sz="2000" dirty="0" smtClean="0"/>
              <a:t>“ hinzufügen, dann eine Datei „Öffnung des </a:t>
            </a:r>
            <a:r>
              <a:rPr lang="de-DE" sz="2000" dirty="0" smtClean="0"/>
              <a:t>									    Greifarmes</a:t>
            </a:r>
            <a:r>
              <a:rPr lang="de-DE" sz="2000" dirty="0" smtClean="0"/>
              <a:t>“.</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13</a:t>
            </a:fld>
            <a:endParaRPr lang="en-US" dirty="0"/>
          </a:p>
        </p:txBody>
      </p:sp>
      <p:sp>
        <p:nvSpPr>
          <p:cNvPr id="5" name="Footer Placeholder 4"/>
          <p:cNvSpPr>
            <a:spLocks noGrp="1"/>
          </p:cNvSpPr>
          <p:nvPr>
            <p:ph type="ftr" sz="quarter" idx="11"/>
          </p:nvPr>
        </p:nvSpPr>
        <p:spPr/>
        <p:txBody>
          <a:bodyPr/>
          <a:lstStyle/>
          <a:p>
            <a:pPr algn="ctr"/>
            <a:endParaRPr lang="en-US" dirty="0"/>
          </a:p>
        </p:txBody>
      </p:sp>
      <p:pic>
        <p:nvPicPr>
          <p:cNvPr id="6" name="Picture 5"/>
          <p:cNvPicPr>
            <a:picLocks noChangeAspect="1"/>
          </p:cNvPicPr>
          <p:nvPr/>
        </p:nvPicPr>
        <p:blipFill>
          <a:blip r:embed="rId3"/>
          <a:stretch>
            <a:fillRect/>
          </a:stretch>
        </p:blipFill>
        <p:spPr>
          <a:xfrm>
            <a:off x="2383736" y="1828762"/>
            <a:ext cx="5152874" cy="2038171"/>
          </a:xfrm>
          <a:prstGeom prst="rect">
            <a:avLst/>
          </a:prstGeom>
        </p:spPr>
      </p:pic>
      <p:sp>
        <p:nvSpPr>
          <p:cNvPr id="8" name="TextBox 7"/>
          <p:cNvSpPr txBox="1"/>
          <p:nvPr/>
        </p:nvSpPr>
        <p:spPr>
          <a:xfrm>
            <a:off x="6924885" y="4530637"/>
            <a:ext cx="2108297" cy="1708160"/>
          </a:xfrm>
          <a:prstGeom prst="rect">
            <a:avLst/>
          </a:prstGeom>
          <a:noFill/>
        </p:spPr>
        <p:txBody>
          <a:bodyPr wrap="square" rtlCol="0">
            <a:spAutoFit/>
          </a:bodyPr>
          <a:lstStyle/>
          <a:p>
            <a:r>
              <a:rPr lang="de-DE" sz="1500" dirty="0" smtClean="0">
                <a:solidFill>
                  <a:srgbClr val="FCB341"/>
                </a:solidFill>
                <a:latin typeface="Comic Sans MS"/>
                <a:cs typeface="Comic Sans MS"/>
              </a:rPr>
              <a:t>Kraftantrieb A </a:t>
            </a:r>
            <a:r>
              <a:rPr lang="de-DE" sz="1500" dirty="0" smtClean="0">
                <a:latin typeface="Comic Sans MS"/>
                <a:cs typeface="Comic Sans MS"/>
              </a:rPr>
              <a:t>muss eine halbe </a:t>
            </a:r>
            <a:r>
              <a:rPr lang="de-DE" sz="1500" dirty="0" smtClean="0">
                <a:latin typeface="Comic Sans MS"/>
                <a:cs typeface="Comic Sans MS"/>
              </a:rPr>
              <a:t>Sekunde </a:t>
            </a:r>
            <a:r>
              <a:rPr lang="de-DE" sz="1500" dirty="0" smtClean="0">
                <a:latin typeface="Comic Sans MS"/>
                <a:cs typeface="Comic Sans MS"/>
              </a:rPr>
              <a:t>lang aktiviert </a:t>
            </a:r>
            <a:r>
              <a:rPr lang="de-DE" sz="1500" dirty="0" smtClean="0">
                <a:latin typeface="Comic Sans MS"/>
                <a:cs typeface="Comic Sans MS"/>
              </a:rPr>
              <a:t>sein. Die </a:t>
            </a:r>
            <a:r>
              <a:rPr lang="de-DE" sz="1500" dirty="0" err="1" smtClean="0">
                <a:latin typeface="Comic Sans MS"/>
                <a:cs typeface="Comic Sans MS"/>
              </a:rPr>
              <a:t>Energe</a:t>
            </a:r>
            <a:r>
              <a:rPr lang="de-DE" sz="1500" dirty="0" smtClean="0">
                <a:latin typeface="Comic Sans MS"/>
                <a:cs typeface="Comic Sans MS"/>
              </a:rPr>
              <a:t> für diesen Vorgang soll </a:t>
            </a:r>
            <a:r>
              <a:rPr lang="de-DE" sz="1500" dirty="0" smtClean="0">
                <a:solidFill>
                  <a:srgbClr val="FCB341"/>
                </a:solidFill>
                <a:latin typeface="Comic Sans MS"/>
                <a:cs typeface="Comic Sans MS"/>
              </a:rPr>
              <a:t>nicht</a:t>
            </a:r>
            <a:r>
              <a:rPr lang="de-DE" sz="1500" dirty="0" smtClean="0">
                <a:latin typeface="Comic Sans MS"/>
                <a:cs typeface="Comic Sans MS"/>
              </a:rPr>
              <a:t> über =&gt; 30% sein.</a:t>
            </a:r>
            <a:endParaRPr lang="en-US" sz="1500" dirty="0">
              <a:latin typeface="Comic Sans MS"/>
              <a:cs typeface="Comic Sans MS"/>
            </a:endParaRPr>
          </a:p>
        </p:txBody>
      </p:sp>
      <p:pic>
        <p:nvPicPr>
          <p:cNvPr id="9" name="Picture 8"/>
          <p:cNvPicPr>
            <a:picLocks noChangeAspect="1"/>
          </p:cNvPicPr>
          <p:nvPr/>
        </p:nvPicPr>
        <p:blipFill>
          <a:blip r:embed="rId4"/>
          <a:stretch>
            <a:fillRect/>
          </a:stretch>
        </p:blipFill>
        <p:spPr>
          <a:xfrm>
            <a:off x="7280034" y="2251457"/>
            <a:ext cx="1493527" cy="1319076"/>
          </a:xfrm>
          <a:prstGeom prst="rect">
            <a:avLst/>
          </a:prstGeom>
        </p:spPr>
      </p:pic>
    </p:spTree>
    <p:extLst>
      <p:ext uri="{BB962C8B-B14F-4D97-AF65-F5344CB8AC3E}">
        <p14:creationId xmlns:p14="http://schemas.microsoft.com/office/powerpoint/2010/main" xmlns="" val="1811024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2400" dirty="0" smtClean="0"/>
              <a:t>Mission 4: Die Anwesenheit des Balles registrieren, ihn fangen und umkehren!</a:t>
            </a:r>
            <a:endParaRPr lang="en-US" sz="2400" dirty="0"/>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14</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6" name="Content Placeholder 2"/>
          <p:cNvSpPr>
            <a:spLocks noGrp="1"/>
          </p:cNvSpPr>
          <p:nvPr>
            <p:ph idx="1"/>
          </p:nvPr>
        </p:nvSpPr>
        <p:spPr>
          <a:xfrm>
            <a:off x="311489" y="1417638"/>
            <a:ext cx="8589909" cy="1985152"/>
          </a:xfrm>
        </p:spPr>
        <p:txBody>
          <a:bodyPr/>
          <a:lstStyle/>
          <a:p>
            <a:pPr marL="0" indent="0">
              <a:buNone/>
            </a:pPr>
            <a:r>
              <a:rPr lang="de-DE" sz="2300" dirty="0" smtClean="0">
                <a:solidFill>
                  <a:srgbClr val="FCB341"/>
                </a:solidFill>
              </a:rPr>
              <a:t>Ziel der Mission</a:t>
            </a:r>
            <a:r>
              <a:rPr lang="de-DE" sz="2300" dirty="0" smtClean="0"/>
              <a:t>: Der Roboter registriert den Ball dank </a:t>
            </a:r>
            <a:r>
              <a:rPr lang="de-DE" sz="2300" dirty="0" smtClean="0"/>
              <a:t>seines </a:t>
            </a:r>
            <a:r>
              <a:rPr lang="de-DE" sz="2300" dirty="0" smtClean="0"/>
              <a:t>Ultraschallsensors, fährt bis zum Ball, wartet eine Sekunde, fängt den Ball wenn du in die Hände klatschst, kehrt um, hält an der schwarzen Linie an und lässt den Ball wieder los. </a:t>
            </a:r>
            <a:r>
              <a:rPr lang="en-US" sz="2300" dirty="0" smtClean="0"/>
              <a:t/>
            </a:r>
            <a:br>
              <a:rPr lang="en-US" sz="2300" dirty="0" smtClean="0"/>
            </a:br>
            <a:endParaRPr lang="en-US" sz="2300" dirty="0" smtClean="0"/>
          </a:p>
          <a:p>
            <a:pPr marL="0" indent="0">
              <a:buNone/>
            </a:pPr>
            <a:r>
              <a:rPr lang="de-DE" sz="1800" dirty="0" smtClean="0"/>
              <a:t>Diese </a:t>
            </a:r>
            <a:r>
              <a:rPr lang="de-DE" sz="1800" dirty="0" smtClean="0"/>
              <a:t>Mission ist der vorherigen sehr ähnlich. Nur der Anfang ändert sich, da wir den </a:t>
            </a:r>
            <a:r>
              <a:rPr lang="de-DE" sz="1800" dirty="0" smtClean="0">
                <a:solidFill>
                  <a:srgbClr val="FCB341"/>
                </a:solidFill>
              </a:rPr>
              <a:t>Ultraschallsensor</a:t>
            </a:r>
            <a:r>
              <a:rPr lang="de-DE" sz="1800" dirty="0" smtClean="0"/>
              <a:t> benutzen werden:</a:t>
            </a:r>
            <a:endParaRPr lang="en-US" sz="1800" dirty="0"/>
          </a:p>
        </p:txBody>
      </p:sp>
      <p:pic>
        <p:nvPicPr>
          <p:cNvPr id="7" name="Picture 6"/>
          <p:cNvPicPr>
            <a:picLocks noChangeAspect="1"/>
          </p:cNvPicPr>
          <p:nvPr/>
        </p:nvPicPr>
        <p:blipFill>
          <a:blip r:embed="rId2"/>
          <a:stretch>
            <a:fillRect/>
          </a:stretch>
        </p:blipFill>
        <p:spPr>
          <a:xfrm>
            <a:off x="1983544" y="4214883"/>
            <a:ext cx="6038095" cy="2182452"/>
          </a:xfrm>
          <a:prstGeom prst="rect">
            <a:avLst/>
          </a:prstGeom>
        </p:spPr>
      </p:pic>
      <p:sp>
        <p:nvSpPr>
          <p:cNvPr id="8" name="TextBox 7"/>
          <p:cNvSpPr txBox="1"/>
          <p:nvPr/>
        </p:nvSpPr>
        <p:spPr>
          <a:xfrm>
            <a:off x="5225059" y="4059614"/>
            <a:ext cx="3918941" cy="1246495"/>
          </a:xfrm>
          <a:prstGeom prst="rect">
            <a:avLst/>
          </a:prstGeom>
          <a:noFill/>
        </p:spPr>
        <p:txBody>
          <a:bodyPr wrap="square" rtlCol="0">
            <a:spAutoFit/>
          </a:bodyPr>
          <a:lstStyle/>
          <a:p>
            <a:r>
              <a:rPr lang="de-DE" sz="1500" dirty="0" smtClean="0">
                <a:latin typeface="Comic Sans MS"/>
                <a:cs typeface="Comic Sans MS"/>
              </a:rPr>
              <a:t>Der </a:t>
            </a:r>
            <a:r>
              <a:rPr lang="de-DE" sz="1500" dirty="0" smtClean="0">
                <a:solidFill>
                  <a:srgbClr val="FCB341"/>
                </a:solidFill>
                <a:latin typeface="Comic Sans MS"/>
                <a:cs typeface="Comic Sans MS"/>
              </a:rPr>
              <a:t>Ultraschallsensor</a:t>
            </a:r>
            <a:r>
              <a:rPr lang="de-DE" sz="1500" dirty="0" smtClean="0">
                <a:latin typeface="Comic Sans MS"/>
                <a:cs typeface="Comic Sans MS"/>
              </a:rPr>
              <a:t> ist so konfiguriert, dass er Objekte in einer Entfernung von </a:t>
            </a:r>
            <a:r>
              <a:rPr lang="de-DE" sz="1500" dirty="0" smtClean="0">
                <a:solidFill>
                  <a:srgbClr val="FCB341"/>
                </a:solidFill>
                <a:latin typeface="Comic Sans MS"/>
                <a:cs typeface="Comic Sans MS"/>
              </a:rPr>
              <a:t>50 cm </a:t>
            </a:r>
            <a:r>
              <a:rPr lang="de-DE" sz="1500" dirty="0" smtClean="0">
                <a:latin typeface="Comic Sans MS"/>
                <a:cs typeface="Comic Sans MS"/>
              </a:rPr>
              <a:t>registriert. Sobald ein Objekt registriert wird, bewegt sich der Roboter fort.</a:t>
            </a:r>
            <a:endParaRPr lang="en-US" sz="1500" dirty="0">
              <a:latin typeface="Comic Sans MS"/>
              <a:cs typeface="Comic Sans MS"/>
            </a:endParaRPr>
          </a:p>
        </p:txBody>
      </p:sp>
      <p:pic>
        <p:nvPicPr>
          <p:cNvPr id="9" name="Picture 8"/>
          <p:cNvPicPr>
            <a:picLocks noChangeAspect="1"/>
          </p:cNvPicPr>
          <p:nvPr/>
        </p:nvPicPr>
        <p:blipFill>
          <a:blip r:embed="rId3"/>
          <a:stretch>
            <a:fillRect/>
          </a:stretch>
        </p:blipFill>
        <p:spPr>
          <a:xfrm>
            <a:off x="0" y="4599861"/>
            <a:ext cx="1846250" cy="1630599"/>
          </a:xfrm>
          <a:prstGeom prst="rect">
            <a:avLst/>
          </a:prstGeom>
        </p:spPr>
      </p:pic>
    </p:spTree>
    <p:extLst>
      <p:ext uri="{BB962C8B-B14F-4D97-AF65-F5344CB8AC3E}">
        <p14:creationId xmlns:p14="http://schemas.microsoft.com/office/powerpoint/2010/main" xmlns="" val="2859494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6973073" y="2678292"/>
            <a:ext cx="1713726" cy="1513554"/>
          </a:xfrm>
          <a:prstGeom prst="rect">
            <a:avLst/>
          </a:prstGeom>
        </p:spPr>
      </p:pic>
      <p:pic>
        <p:nvPicPr>
          <p:cNvPr id="12" name="Content Placeholder 11"/>
          <p:cNvPicPr>
            <a:picLocks noGrp="1" noChangeAspect="1"/>
          </p:cNvPicPr>
          <p:nvPr>
            <p:ph sz="half" idx="1"/>
          </p:nvPr>
        </p:nvPicPr>
        <p:blipFill>
          <a:blip r:embed="rId3"/>
          <a:srcRect l="14960" r="14960"/>
          <a:stretch>
            <a:fillRect/>
          </a:stretch>
        </p:blipFill>
        <p:spPr>
          <a:xfrm>
            <a:off x="1068388" y="1289050"/>
            <a:ext cx="2224087" cy="2492375"/>
          </a:xfrm>
        </p:spPr>
      </p:pic>
      <p:sp>
        <p:nvSpPr>
          <p:cNvPr id="14" name="Content Placeholder 13"/>
          <p:cNvSpPr>
            <a:spLocks noGrp="1"/>
          </p:cNvSpPr>
          <p:nvPr>
            <p:ph sz="half" idx="2"/>
          </p:nvPr>
        </p:nvSpPr>
        <p:spPr>
          <a:xfrm>
            <a:off x="3510241" y="1587260"/>
            <a:ext cx="5314581" cy="1600370"/>
          </a:xfrm>
        </p:spPr>
        <p:txBody>
          <a:bodyPr/>
          <a:lstStyle/>
          <a:p>
            <a:r>
              <a:rPr lang="de-DE" sz="1800" dirty="0" smtClean="0"/>
              <a:t>Eine Art „</a:t>
            </a:r>
            <a:r>
              <a:rPr lang="de-DE" sz="1800" dirty="0" smtClean="0">
                <a:solidFill>
                  <a:srgbClr val="FCB341"/>
                </a:solidFill>
              </a:rPr>
              <a:t>Gehirn</a:t>
            </a:r>
            <a:r>
              <a:rPr lang="de-DE" sz="1800" dirty="0" smtClean="0"/>
              <a:t>“, in dem die Sensoren und Motoren miteinander verbunden sind. In diesen </a:t>
            </a:r>
            <a:r>
              <a:rPr lang="de-DE" sz="1800" dirty="0" smtClean="0"/>
              <a:t>Baustein werden </a:t>
            </a:r>
            <a:r>
              <a:rPr lang="de-DE" sz="1800" dirty="0" smtClean="0"/>
              <a:t>wir die Programme, die wir auf dem PC </a:t>
            </a:r>
            <a:r>
              <a:rPr lang="de-DE" sz="1800" dirty="0" smtClean="0"/>
              <a:t>schreiben hochladen</a:t>
            </a:r>
            <a:r>
              <a:rPr lang="de-DE" sz="1800" dirty="0" smtClean="0"/>
              <a:t>.</a:t>
            </a:r>
            <a:endParaRPr lang="en-US" sz="1800"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algn="r"/>
            <a:fld id="{6C0001A9-357E-7541-840E-1F18FD9D64CA}" type="slidenum">
              <a:rPr lang="en-US" smtClean="0"/>
              <a:pPr algn="r"/>
              <a:t>2</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2" name="Title 1"/>
          <p:cNvSpPr>
            <a:spLocks noGrp="1"/>
          </p:cNvSpPr>
          <p:nvPr>
            <p:ph type="title"/>
          </p:nvPr>
        </p:nvSpPr>
        <p:spPr/>
        <p:txBody>
          <a:bodyPr/>
          <a:lstStyle/>
          <a:p>
            <a:r>
              <a:rPr lang="en-US" sz="3600" dirty="0" err="1" smtClean="0"/>
              <a:t>Wie</a:t>
            </a:r>
            <a:r>
              <a:rPr lang="en-US" sz="3600" dirty="0" smtClean="0"/>
              <a:t> </a:t>
            </a:r>
            <a:r>
              <a:rPr lang="en-US" sz="3600" dirty="0" err="1" smtClean="0"/>
              <a:t>ist</a:t>
            </a:r>
            <a:r>
              <a:rPr lang="en-US" sz="3600" dirty="0" smtClean="0"/>
              <a:t> </a:t>
            </a:r>
            <a:r>
              <a:rPr lang="en-US" sz="3600" dirty="0" err="1" smtClean="0"/>
              <a:t>dein</a:t>
            </a:r>
            <a:r>
              <a:rPr lang="en-US" sz="3600" dirty="0" smtClean="0"/>
              <a:t> </a:t>
            </a:r>
            <a:r>
              <a:rPr lang="en-US" sz="3600" dirty="0" err="1" smtClean="0"/>
              <a:t>Roboter</a:t>
            </a:r>
            <a:r>
              <a:rPr lang="en-US" sz="3600" dirty="0" smtClean="0"/>
              <a:t> </a:t>
            </a:r>
            <a:r>
              <a:rPr lang="en-US" sz="3600" dirty="0" err="1" smtClean="0"/>
              <a:t>aufgebaut</a:t>
            </a:r>
            <a:r>
              <a:rPr lang="en-US" sz="3600" dirty="0"/>
              <a:t> ?</a:t>
            </a:r>
          </a:p>
        </p:txBody>
      </p:sp>
      <p:sp>
        <p:nvSpPr>
          <p:cNvPr id="15" name="Content Placeholder 13"/>
          <p:cNvSpPr txBox="1">
            <a:spLocks/>
          </p:cNvSpPr>
          <p:nvPr/>
        </p:nvSpPr>
        <p:spPr>
          <a:xfrm>
            <a:off x="3510242" y="3433313"/>
            <a:ext cx="5427096" cy="1228849"/>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Comic Sans MS"/>
                <a:ea typeface="+mn-ea"/>
                <a:cs typeface="Comic Sans MS"/>
              </a:defRPr>
            </a:lvl1pPr>
            <a:lvl2pPr marL="742950" indent="-285750" algn="l" defTabSz="457200" rtl="0" eaLnBrk="1" latinLnBrk="0" hangingPunct="1">
              <a:spcBef>
                <a:spcPct val="20000"/>
              </a:spcBef>
              <a:buFont typeface="Arial"/>
              <a:buChar char="–"/>
              <a:defRPr sz="2400" kern="1200">
                <a:solidFill>
                  <a:schemeClr val="tx1"/>
                </a:solidFill>
                <a:latin typeface="Comic Sans MS"/>
                <a:ea typeface="+mn-ea"/>
                <a:cs typeface="Comic Sans MS"/>
              </a:defRPr>
            </a:lvl2pPr>
            <a:lvl3pPr marL="11430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3pPr>
            <a:lvl4pPr marL="1600200" indent="-228600" algn="l" defTabSz="457200" rtl="0" eaLnBrk="1" latinLnBrk="0" hangingPunct="1">
              <a:spcBef>
                <a:spcPct val="20000"/>
              </a:spcBef>
              <a:buFont typeface="Arial"/>
              <a:buChar char="–"/>
              <a:defRPr sz="1800" kern="1200">
                <a:solidFill>
                  <a:schemeClr val="tx1"/>
                </a:solidFill>
                <a:latin typeface="Comic Sans MS"/>
                <a:ea typeface="+mn-ea"/>
                <a:cs typeface="Comic Sans MS"/>
              </a:defRPr>
            </a:lvl4pPr>
            <a:lvl5pPr marL="2057400" indent="-228600" algn="l" defTabSz="457200" rtl="0" eaLnBrk="1" latinLnBrk="0" hangingPunct="1">
              <a:spcBef>
                <a:spcPct val="20000"/>
              </a:spcBef>
              <a:buFont typeface="Arial"/>
              <a:buChar char="»"/>
              <a:defRPr sz="1800" kern="1200">
                <a:solidFill>
                  <a:schemeClr val="tx1"/>
                </a:solidFill>
                <a:latin typeface="Comic Sans MS"/>
                <a:ea typeface="+mn-ea"/>
                <a:cs typeface="Comic Sans M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sz="2400" dirty="0"/>
              <a:t>3 </a:t>
            </a:r>
            <a:r>
              <a:rPr lang="en-US" sz="2400" dirty="0" err="1" smtClean="0">
                <a:solidFill>
                  <a:srgbClr val="FCB341"/>
                </a:solidFill>
              </a:rPr>
              <a:t>Motoren</a:t>
            </a:r>
            <a:r>
              <a:rPr lang="en-US" sz="2400" dirty="0"/>
              <a:t> :</a:t>
            </a:r>
          </a:p>
          <a:p>
            <a:pPr lvl="1"/>
            <a:r>
              <a:rPr lang="en-US" sz="1800" dirty="0" smtClean="0"/>
              <a:t>A </a:t>
            </a:r>
            <a:r>
              <a:rPr lang="en-US" sz="1800" dirty="0" err="1" smtClean="0"/>
              <a:t>aktiviert</a:t>
            </a:r>
            <a:r>
              <a:rPr lang="en-US" sz="1800" dirty="0" smtClean="0"/>
              <a:t> den </a:t>
            </a:r>
            <a:r>
              <a:rPr lang="en-US" sz="1800" dirty="0" err="1" smtClean="0"/>
              <a:t>Greifarm</a:t>
            </a:r>
            <a:r>
              <a:rPr lang="en-US" sz="1800" dirty="0" smtClean="0"/>
              <a:t> </a:t>
            </a:r>
          </a:p>
          <a:p>
            <a:pPr lvl="1"/>
            <a:r>
              <a:rPr lang="de-DE" sz="1800" dirty="0" smtClean="0"/>
              <a:t>B und C bringen die Räder dazu, sich zu drehen</a:t>
            </a:r>
            <a:endParaRPr lang="en-US" sz="1800" dirty="0"/>
          </a:p>
        </p:txBody>
      </p:sp>
      <p:pic>
        <p:nvPicPr>
          <p:cNvPr id="16" name="Picture 15"/>
          <p:cNvPicPr>
            <a:picLocks noChangeAspect="1"/>
          </p:cNvPicPr>
          <p:nvPr/>
        </p:nvPicPr>
        <p:blipFill>
          <a:blip r:embed="rId4"/>
          <a:stretch>
            <a:fillRect/>
          </a:stretch>
        </p:blipFill>
        <p:spPr>
          <a:xfrm>
            <a:off x="1179866" y="3923263"/>
            <a:ext cx="1944334" cy="1440312"/>
          </a:xfrm>
          <a:prstGeom prst="rect">
            <a:avLst/>
          </a:prstGeom>
        </p:spPr>
      </p:pic>
      <p:sp>
        <p:nvSpPr>
          <p:cNvPr id="17" name="Content Placeholder 13"/>
          <p:cNvSpPr txBox="1">
            <a:spLocks/>
          </p:cNvSpPr>
          <p:nvPr/>
        </p:nvSpPr>
        <p:spPr>
          <a:xfrm>
            <a:off x="3510242" y="4873925"/>
            <a:ext cx="5427097" cy="1228849"/>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Comic Sans MS"/>
                <a:ea typeface="+mn-ea"/>
                <a:cs typeface="Comic Sans MS"/>
              </a:defRPr>
            </a:lvl1pPr>
            <a:lvl2pPr marL="742950" indent="-285750" algn="l" defTabSz="457200" rtl="0" eaLnBrk="1" latinLnBrk="0" hangingPunct="1">
              <a:spcBef>
                <a:spcPct val="20000"/>
              </a:spcBef>
              <a:buFont typeface="Arial"/>
              <a:buChar char="–"/>
              <a:defRPr sz="2400" kern="1200">
                <a:solidFill>
                  <a:schemeClr val="tx1"/>
                </a:solidFill>
                <a:latin typeface="Comic Sans MS"/>
                <a:ea typeface="+mn-ea"/>
                <a:cs typeface="Comic Sans MS"/>
              </a:defRPr>
            </a:lvl2pPr>
            <a:lvl3pPr marL="11430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3pPr>
            <a:lvl4pPr marL="1600200" indent="-228600" algn="l" defTabSz="457200" rtl="0" eaLnBrk="1" latinLnBrk="0" hangingPunct="1">
              <a:spcBef>
                <a:spcPct val="20000"/>
              </a:spcBef>
              <a:buFont typeface="Arial"/>
              <a:buChar char="–"/>
              <a:defRPr sz="1800" kern="1200">
                <a:solidFill>
                  <a:schemeClr val="tx1"/>
                </a:solidFill>
                <a:latin typeface="Comic Sans MS"/>
                <a:ea typeface="+mn-ea"/>
                <a:cs typeface="Comic Sans MS"/>
              </a:defRPr>
            </a:lvl4pPr>
            <a:lvl5pPr marL="2057400" indent="-228600" algn="l" defTabSz="457200" rtl="0" eaLnBrk="1" latinLnBrk="0" hangingPunct="1">
              <a:spcBef>
                <a:spcPct val="20000"/>
              </a:spcBef>
              <a:buFont typeface="Arial"/>
              <a:buChar char="»"/>
              <a:defRPr sz="1800" kern="1200">
                <a:solidFill>
                  <a:schemeClr val="tx1"/>
                </a:solidFill>
                <a:latin typeface="Comic Sans MS"/>
                <a:ea typeface="+mn-ea"/>
                <a:cs typeface="Comic Sans M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de-DE" sz="1800" dirty="0" smtClean="0"/>
              <a:t>1 Greifarm </a:t>
            </a:r>
            <a:r>
              <a:rPr lang="de-DE" sz="1800" dirty="0" smtClean="0"/>
              <a:t>um Objekte </a:t>
            </a:r>
            <a:r>
              <a:rPr lang="de-DE" sz="1800" dirty="0" smtClean="0">
                <a:solidFill>
                  <a:srgbClr val="FCB341"/>
                </a:solidFill>
              </a:rPr>
              <a:t>zu greifen</a:t>
            </a:r>
            <a:r>
              <a:rPr lang="de-DE" sz="1800" dirty="0" smtClean="0"/>
              <a:t>. Wir werden nach einem Ball greifen!</a:t>
            </a:r>
            <a:endParaRPr lang="en-US" sz="1800" dirty="0"/>
          </a:p>
          <a:p>
            <a:r>
              <a:rPr lang="en-US" sz="1800" dirty="0" err="1" smtClean="0"/>
              <a:t>Verschiedene</a:t>
            </a:r>
            <a:r>
              <a:rPr lang="en-US" sz="1800" dirty="0" smtClean="0"/>
              <a:t> </a:t>
            </a:r>
            <a:r>
              <a:rPr lang="en-US" sz="1800" dirty="0" err="1" smtClean="0">
                <a:solidFill>
                  <a:srgbClr val="FCB341"/>
                </a:solidFill>
              </a:rPr>
              <a:t>Sensoren</a:t>
            </a:r>
            <a:r>
              <a:rPr lang="en-US" sz="1800" dirty="0" smtClean="0"/>
              <a:t>.</a:t>
            </a:r>
            <a:endParaRPr lang="en-US" sz="1800" dirty="0"/>
          </a:p>
        </p:txBody>
      </p:sp>
    </p:spTree>
    <p:extLst>
      <p:ext uri="{BB962C8B-B14F-4D97-AF65-F5344CB8AC3E}">
        <p14:creationId xmlns:p14="http://schemas.microsoft.com/office/powerpoint/2010/main" xmlns="" val="426871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sz="3600" dirty="0" smtClean="0"/>
              <a:t>Sensoren, die am Roboter angebracht sind</a:t>
            </a:r>
            <a:endParaRPr lang="en-US" sz="3600" dirty="0"/>
          </a:p>
        </p:txBody>
      </p:sp>
      <p:sp>
        <p:nvSpPr>
          <p:cNvPr id="8" name="Content Placeholder 7"/>
          <p:cNvSpPr>
            <a:spLocks noGrp="1"/>
          </p:cNvSpPr>
          <p:nvPr>
            <p:ph idx="1"/>
          </p:nvPr>
        </p:nvSpPr>
        <p:spPr>
          <a:xfrm>
            <a:off x="1976757" y="1600201"/>
            <a:ext cx="6710043" cy="1219199"/>
          </a:xfrm>
        </p:spPr>
        <p:txBody>
          <a:bodyPr/>
          <a:lstStyle/>
          <a:p>
            <a:r>
              <a:rPr lang="de-DE" sz="2400" dirty="0" smtClean="0"/>
              <a:t>Mit diesem Sensor, der auf </a:t>
            </a:r>
            <a:r>
              <a:rPr lang="de-DE" sz="2400" dirty="0" smtClean="0">
                <a:solidFill>
                  <a:srgbClr val="FCB341"/>
                </a:solidFill>
              </a:rPr>
              <a:t>Druck reagiert </a:t>
            </a:r>
            <a:r>
              <a:rPr lang="de-DE" sz="2400" dirty="0" smtClean="0"/>
              <a:t>(ähnlich wie ein Lichtschalter), wird dein Roboter den Tastsinn erlernen</a:t>
            </a:r>
            <a:endParaRPr lang="en-US" sz="2400" dirty="0"/>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3</a:t>
            </a:fld>
            <a:endParaRPr lang="en-US" dirty="0"/>
          </a:p>
        </p:txBody>
      </p:sp>
      <p:sp>
        <p:nvSpPr>
          <p:cNvPr id="5" name="Footer Placeholder 4"/>
          <p:cNvSpPr>
            <a:spLocks noGrp="1"/>
          </p:cNvSpPr>
          <p:nvPr>
            <p:ph type="ftr" sz="quarter" idx="11"/>
          </p:nvPr>
        </p:nvSpPr>
        <p:spPr/>
        <p:txBody>
          <a:bodyPr/>
          <a:lstStyle/>
          <a:p>
            <a:pPr algn="ctr"/>
            <a:endParaRPr lang="en-US" dirty="0"/>
          </a:p>
        </p:txBody>
      </p:sp>
      <p:pic>
        <p:nvPicPr>
          <p:cNvPr id="9" name="Picture 8"/>
          <p:cNvPicPr>
            <a:picLocks noChangeAspect="1"/>
          </p:cNvPicPr>
          <p:nvPr/>
        </p:nvPicPr>
        <p:blipFill>
          <a:blip r:embed="rId2"/>
          <a:stretch>
            <a:fillRect/>
          </a:stretch>
        </p:blipFill>
        <p:spPr>
          <a:xfrm>
            <a:off x="472521" y="1600327"/>
            <a:ext cx="1323837" cy="1219073"/>
          </a:xfrm>
          <a:prstGeom prst="rect">
            <a:avLst/>
          </a:prstGeom>
        </p:spPr>
      </p:pic>
      <p:sp>
        <p:nvSpPr>
          <p:cNvPr id="11" name="Content Placeholder 7"/>
          <p:cNvSpPr txBox="1">
            <a:spLocks/>
          </p:cNvSpPr>
          <p:nvPr/>
        </p:nvSpPr>
        <p:spPr>
          <a:xfrm>
            <a:off x="1976757" y="2971800"/>
            <a:ext cx="6710043" cy="12191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Comic Sans MS"/>
                <a:ea typeface="+mn-ea"/>
                <a:cs typeface="Comic Sans MS"/>
              </a:defRPr>
            </a:lvl1pPr>
            <a:lvl2pPr marL="742950" indent="-285750" algn="l" defTabSz="457200" rtl="0" eaLnBrk="1" latinLnBrk="0" hangingPunct="1">
              <a:spcBef>
                <a:spcPct val="20000"/>
              </a:spcBef>
              <a:buFont typeface="Arial"/>
              <a:buChar char="–"/>
              <a:defRPr sz="2800" kern="1200">
                <a:solidFill>
                  <a:schemeClr val="tx1"/>
                </a:solidFill>
                <a:latin typeface="Comic Sans MS"/>
                <a:ea typeface="+mn-ea"/>
                <a:cs typeface="Comic Sans MS"/>
              </a:defRPr>
            </a:lvl2pPr>
            <a:lvl3pPr marL="1143000" indent="-228600" algn="l" defTabSz="457200" rtl="0" eaLnBrk="1" latinLnBrk="0" hangingPunct="1">
              <a:spcBef>
                <a:spcPct val="20000"/>
              </a:spcBef>
              <a:buFont typeface="Arial"/>
              <a:buChar char="•"/>
              <a:defRPr sz="2400" kern="1200">
                <a:solidFill>
                  <a:schemeClr val="tx1"/>
                </a:solidFill>
                <a:latin typeface="Comic Sans MS"/>
                <a:ea typeface="+mn-ea"/>
                <a:cs typeface="Comic Sans MS"/>
              </a:defRPr>
            </a:lvl3pPr>
            <a:lvl4pPr marL="16002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4pPr>
            <a:lvl5pPr marL="20574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2400" dirty="0" smtClean="0"/>
              <a:t>Der „</a:t>
            </a:r>
            <a:r>
              <a:rPr lang="de-DE" sz="2400" dirty="0" smtClean="0">
                <a:solidFill>
                  <a:srgbClr val="FCB341"/>
                </a:solidFill>
              </a:rPr>
              <a:t>Lichtsensor</a:t>
            </a:r>
            <a:r>
              <a:rPr lang="de-DE" sz="2400" dirty="0" smtClean="0"/>
              <a:t>“ reagiert je nach Intensität der Lichteinstrahlung (Licht ist vorhanden oder nicht).</a:t>
            </a:r>
            <a:endParaRPr lang="en-US" sz="2400" dirty="0"/>
          </a:p>
        </p:txBody>
      </p:sp>
      <p:pic>
        <p:nvPicPr>
          <p:cNvPr id="12" name="Picture 11"/>
          <p:cNvPicPr>
            <a:picLocks noChangeAspect="1"/>
          </p:cNvPicPr>
          <p:nvPr/>
        </p:nvPicPr>
        <p:blipFill>
          <a:blip r:embed="rId3"/>
          <a:stretch>
            <a:fillRect/>
          </a:stretch>
        </p:blipFill>
        <p:spPr>
          <a:xfrm>
            <a:off x="472521" y="2946865"/>
            <a:ext cx="1340673" cy="1219200"/>
          </a:xfrm>
          <a:prstGeom prst="rect">
            <a:avLst/>
          </a:prstGeom>
        </p:spPr>
      </p:pic>
      <p:sp>
        <p:nvSpPr>
          <p:cNvPr id="13" name="Content Placeholder 7"/>
          <p:cNvSpPr txBox="1">
            <a:spLocks/>
          </p:cNvSpPr>
          <p:nvPr/>
        </p:nvSpPr>
        <p:spPr>
          <a:xfrm>
            <a:off x="1976757" y="4349439"/>
            <a:ext cx="6710043" cy="100839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Comic Sans MS"/>
                <a:ea typeface="+mn-ea"/>
                <a:cs typeface="Comic Sans MS"/>
              </a:defRPr>
            </a:lvl1pPr>
            <a:lvl2pPr marL="742950" indent="-285750" algn="l" defTabSz="457200" rtl="0" eaLnBrk="1" latinLnBrk="0" hangingPunct="1">
              <a:spcBef>
                <a:spcPct val="20000"/>
              </a:spcBef>
              <a:buFont typeface="Arial"/>
              <a:buChar char="–"/>
              <a:defRPr sz="2800" kern="1200">
                <a:solidFill>
                  <a:schemeClr val="tx1"/>
                </a:solidFill>
                <a:latin typeface="Comic Sans MS"/>
                <a:ea typeface="+mn-ea"/>
                <a:cs typeface="Comic Sans MS"/>
              </a:defRPr>
            </a:lvl2pPr>
            <a:lvl3pPr marL="1143000" indent="-228600" algn="l" defTabSz="457200" rtl="0" eaLnBrk="1" latinLnBrk="0" hangingPunct="1">
              <a:spcBef>
                <a:spcPct val="20000"/>
              </a:spcBef>
              <a:buFont typeface="Arial"/>
              <a:buChar char="•"/>
              <a:defRPr sz="2400" kern="1200">
                <a:solidFill>
                  <a:schemeClr val="tx1"/>
                </a:solidFill>
                <a:latin typeface="Comic Sans MS"/>
                <a:ea typeface="+mn-ea"/>
                <a:cs typeface="Comic Sans MS"/>
              </a:defRPr>
            </a:lvl3pPr>
            <a:lvl4pPr marL="16002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4pPr>
            <a:lvl5pPr marL="20574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2400" dirty="0" smtClean="0"/>
              <a:t>Der „</a:t>
            </a:r>
            <a:r>
              <a:rPr lang="de-DE" sz="2400" dirty="0" smtClean="0">
                <a:solidFill>
                  <a:srgbClr val="FCB341"/>
                </a:solidFill>
              </a:rPr>
              <a:t>Ultraschallsensor</a:t>
            </a:r>
            <a:r>
              <a:rPr lang="de-DE" sz="2400" dirty="0" smtClean="0"/>
              <a:t>“ reagiert auf An- oder Abwesenheit eines Objektes.</a:t>
            </a:r>
            <a:endParaRPr lang="en-US" sz="2400" dirty="0"/>
          </a:p>
        </p:txBody>
      </p:sp>
      <p:pic>
        <p:nvPicPr>
          <p:cNvPr id="14" name="Picture 13"/>
          <p:cNvPicPr>
            <a:picLocks noChangeAspect="1"/>
          </p:cNvPicPr>
          <p:nvPr/>
        </p:nvPicPr>
        <p:blipFill>
          <a:blip r:embed="rId4"/>
          <a:stretch>
            <a:fillRect/>
          </a:stretch>
        </p:blipFill>
        <p:spPr>
          <a:xfrm>
            <a:off x="472521" y="4293530"/>
            <a:ext cx="1371729" cy="1008391"/>
          </a:xfrm>
          <a:prstGeom prst="rect">
            <a:avLst/>
          </a:prstGeom>
        </p:spPr>
      </p:pic>
      <p:sp>
        <p:nvSpPr>
          <p:cNvPr id="15" name="Content Placeholder 7"/>
          <p:cNvSpPr txBox="1">
            <a:spLocks/>
          </p:cNvSpPr>
          <p:nvPr/>
        </p:nvSpPr>
        <p:spPr>
          <a:xfrm>
            <a:off x="1976757" y="5392443"/>
            <a:ext cx="6710043" cy="100839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Comic Sans MS"/>
                <a:ea typeface="+mn-ea"/>
                <a:cs typeface="Comic Sans MS"/>
              </a:defRPr>
            </a:lvl1pPr>
            <a:lvl2pPr marL="742950" indent="-285750" algn="l" defTabSz="457200" rtl="0" eaLnBrk="1" latinLnBrk="0" hangingPunct="1">
              <a:spcBef>
                <a:spcPct val="20000"/>
              </a:spcBef>
              <a:buFont typeface="Arial"/>
              <a:buChar char="–"/>
              <a:defRPr sz="2800" kern="1200">
                <a:solidFill>
                  <a:schemeClr val="tx1"/>
                </a:solidFill>
                <a:latin typeface="Comic Sans MS"/>
                <a:ea typeface="+mn-ea"/>
                <a:cs typeface="Comic Sans MS"/>
              </a:defRPr>
            </a:lvl2pPr>
            <a:lvl3pPr marL="1143000" indent="-228600" algn="l" defTabSz="457200" rtl="0" eaLnBrk="1" latinLnBrk="0" hangingPunct="1">
              <a:spcBef>
                <a:spcPct val="20000"/>
              </a:spcBef>
              <a:buFont typeface="Arial"/>
              <a:buChar char="•"/>
              <a:defRPr sz="2400" kern="1200">
                <a:solidFill>
                  <a:schemeClr val="tx1"/>
                </a:solidFill>
                <a:latin typeface="Comic Sans MS"/>
                <a:ea typeface="+mn-ea"/>
                <a:cs typeface="Comic Sans MS"/>
              </a:defRPr>
            </a:lvl3pPr>
            <a:lvl4pPr marL="16002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4pPr>
            <a:lvl5pPr marL="20574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2200" dirty="0" smtClean="0"/>
              <a:t>Der „</a:t>
            </a:r>
            <a:r>
              <a:rPr lang="de-DE" sz="2200" dirty="0" smtClean="0">
                <a:solidFill>
                  <a:srgbClr val="FCB341"/>
                </a:solidFill>
              </a:rPr>
              <a:t>Geräuschsensor</a:t>
            </a:r>
            <a:r>
              <a:rPr lang="de-DE" sz="2200" dirty="0" smtClean="0"/>
              <a:t>“ reagiert auf Geräusche (wenn man z.B. in die Hände klatscht).</a:t>
            </a:r>
            <a:endParaRPr lang="de-DE" sz="2200" dirty="0"/>
          </a:p>
        </p:txBody>
      </p:sp>
      <p:pic>
        <p:nvPicPr>
          <p:cNvPr id="16" name="Picture 15"/>
          <p:cNvPicPr>
            <a:picLocks noChangeAspect="1"/>
          </p:cNvPicPr>
          <p:nvPr/>
        </p:nvPicPr>
        <p:blipFill>
          <a:blip r:embed="rId5"/>
          <a:stretch>
            <a:fillRect/>
          </a:stretch>
        </p:blipFill>
        <p:spPr>
          <a:xfrm>
            <a:off x="472793" y="5429385"/>
            <a:ext cx="1371457" cy="971449"/>
          </a:xfrm>
          <a:prstGeom prst="rect">
            <a:avLst/>
          </a:prstGeom>
        </p:spPr>
      </p:pic>
      <p:pic>
        <p:nvPicPr>
          <p:cNvPr id="17" name="Picture 16"/>
          <p:cNvPicPr>
            <a:picLocks noChangeAspect="1"/>
          </p:cNvPicPr>
          <p:nvPr/>
        </p:nvPicPr>
        <p:blipFill>
          <a:blip r:embed="rId6"/>
          <a:stretch>
            <a:fillRect/>
          </a:stretch>
        </p:blipFill>
        <p:spPr>
          <a:xfrm>
            <a:off x="7607717" y="4166065"/>
            <a:ext cx="1054947" cy="931724"/>
          </a:xfrm>
          <a:prstGeom prst="rect">
            <a:avLst/>
          </a:prstGeom>
        </p:spPr>
      </p:pic>
    </p:spTree>
    <p:extLst>
      <p:ext uri="{BB962C8B-B14F-4D97-AF65-F5344CB8AC3E}">
        <p14:creationId xmlns:p14="http://schemas.microsoft.com/office/powerpoint/2010/main" xmlns="" val="592223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714979" y="3662394"/>
            <a:ext cx="2067151" cy="1825698"/>
          </a:xfrm>
          <a:prstGeom prst="rect">
            <a:avLst/>
          </a:prstGeom>
        </p:spPr>
      </p:pic>
      <p:sp>
        <p:nvSpPr>
          <p:cNvPr id="2" name="Title 1"/>
          <p:cNvSpPr>
            <a:spLocks noGrp="1"/>
          </p:cNvSpPr>
          <p:nvPr>
            <p:ph type="title"/>
          </p:nvPr>
        </p:nvSpPr>
        <p:spPr/>
        <p:txBody>
          <a:bodyPr/>
          <a:lstStyle/>
          <a:p>
            <a:r>
              <a:rPr lang="en-US" sz="3800" dirty="0" err="1" smtClean="0"/>
              <a:t>Wie</a:t>
            </a:r>
            <a:r>
              <a:rPr lang="en-US" sz="3800" dirty="0" smtClean="0"/>
              <a:t> </a:t>
            </a:r>
            <a:r>
              <a:rPr lang="en-US" sz="3800" dirty="0" err="1" smtClean="0"/>
              <a:t>programmiert</a:t>
            </a:r>
            <a:r>
              <a:rPr lang="en-US" sz="3800" dirty="0" smtClean="0"/>
              <a:t> man den Lego </a:t>
            </a:r>
            <a:r>
              <a:rPr lang="en-US" sz="3800" dirty="0" err="1" smtClean="0"/>
              <a:t>Mindstorm</a:t>
            </a:r>
            <a:r>
              <a:rPr lang="en-US" sz="3800" dirty="0"/>
              <a:t> ? </a:t>
            </a:r>
          </a:p>
        </p:txBody>
      </p:sp>
      <p:sp>
        <p:nvSpPr>
          <p:cNvPr id="3" name="Content Placeholder 2"/>
          <p:cNvSpPr>
            <a:spLocks noGrp="1"/>
          </p:cNvSpPr>
          <p:nvPr>
            <p:ph idx="1"/>
          </p:nvPr>
        </p:nvSpPr>
        <p:spPr>
          <a:xfrm>
            <a:off x="3498261" y="1821212"/>
            <a:ext cx="5188539" cy="4304951"/>
          </a:xfrm>
        </p:spPr>
        <p:txBody>
          <a:bodyPr/>
          <a:lstStyle/>
          <a:p>
            <a:r>
              <a:rPr lang="de-DE" sz="2300" dirty="0" smtClean="0"/>
              <a:t>Die Programme kann man sich als graphische </a:t>
            </a:r>
            <a:r>
              <a:rPr lang="de-DE" sz="2300" dirty="0" smtClean="0"/>
              <a:t>Bausteine vorstellen</a:t>
            </a:r>
            <a:r>
              <a:rPr lang="de-DE" sz="2300" dirty="0" smtClean="0"/>
              <a:t>, die wir einen nach dem anderen anbauen werden. Wir </a:t>
            </a:r>
            <a:r>
              <a:rPr lang="de-DE" sz="2300" dirty="0" smtClean="0"/>
              <a:t>können</a:t>
            </a:r>
            <a:r>
              <a:rPr lang="en-US" sz="2800" dirty="0" smtClean="0"/>
              <a:t>:</a:t>
            </a:r>
            <a:endParaRPr lang="en-US" sz="2800" dirty="0"/>
          </a:p>
          <a:p>
            <a:pPr lvl="1"/>
            <a:r>
              <a:rPr lang="de-DE" sz="1800" dirty="0" smtClean="0"/>
              <a:t>den Roboter dazu bringen, sich </a:t>
            </a:r>
            <a:r>
              <a:rPr lang="de-DE" sz="1800" dirty="0" smtClean="0">
                <a:solidFill>
                  <a:srgbClr val="FCB341"/>
                </a:solidFill>
              </a:rPr>
              <a:t>fortzubewegen</a:t>
            </a:r>
          </a:p>
          <a:p>
            <a:pPr lvl="1"/>
            <a:r>
              <a:rPr lang="de-DE" sz="1800" dirty="0" smtClean="0"/>
              <a:t>ihn dazu bringen, zu </a:t>
            </a:r>
            <a:r>
              <a:rPr lang="de-DE" sz="1800" dirty="0" smtClean="0">
                <a:solidFill>
                  <a:srgbClr val="FCB341"/>
                </a:solidFill>
              </a:rPr>
              <a:t>warten</a:t>
            </a:r>
          </a:p>
          <a:p>
            <a:pPr lvl="1"/>
            <a:r>
              <a:rPr lang="en-US" sz="1800" dirty="0" err="1" smtClean="0"/>
              <a:t>ihn</a:t>
            </a:r>
            <a:r>
              <a:rPr lang="en-US" sz="1800" dirty="0" smtClean="0"/>
              <a:t> </a:t>
            </a:r>
            <a:r>
              <a:rPr lang="en-US" sz="1800" dirty="0" err="1" smtClean="0"/>
              <a:t>zum</a:t>
            </a:r>
            <a:r>
              <a:rPr lang="en-US" sz="1800" dirty="0" smtClean="0"/>
              <a:t> </a:t>
            </a:r>
            <a:r>
              <a:rPr lang="en-US" sz="1800" dirty="0" err="1" smtClean="0"/>
              <a:t>sprechen</a:t>
            </a:r>
            <a:r>
              <a:rPr lang="en-US" sz="1800" dirty="0" smtClean="0"/>
              <a:t> </a:t>
            </a:r>
            <a:endParaRPr lang="en-US" sz="1800" dirty="0" smtClean="0"/>
          </a:p>
          <a:p>
            <a:pPr lvl="1">
              <a:buNone/>
            </a:pPr>
            <a:r>
              <a:rPr lang="en-US" sz="1800" dirty="0" smtClean="0"/>
              <a:t>	</a:t>
            </a:r>
            <a:r>
              <a:rPr lang="en-US" sz="1800" dirty="0" err="1" smtClean="0"/>
              <a:t>bringen</a:t>
            </a:r>
            <a:r>
              <a:rPr lang="en-US" sz="1800" dirty="0" smtClean="0"/>
              <a:t>, </a:t>
            </a:r>
            <a:endParaRPr lang="de-DE" sz="1800" dirty="0" smtClean="0"/>
          </a:p>
          <a:p>
            <a:pPr lvl="1"/>
            <a:r>
              <a:rPr lang="de-DE" sz="1800" dirty="0" smtClean="0"/>
              <a:t>ihn </a:t>
            </a:r>
            <a:r>
              <a:rPr lang="de-DE" sz="1800" dirty="0" smtClean="0"/>
              <a:t>dazu bringen, </a:t>
            </a:r>
            <a:endParaRPr lang="de-DE" sz="1800" dirty="0" smtClean="0"/>
          </a:p>
          <a:p>
            <a:pPr lvl="1">
              <a:buNone/>
            </a:pPr>
            <a:r>
              <a:rPr lang="de-DE" sz="1800" dirty="0" smtClean="0"/>
              <a:t>	</a:t>
            </a:r>
            <a:r>
              <a:rPr lang="de-DE" sz="1800" dirty="0" smtClean="0"/>
              <a:t>ein </a:t>
            </a:r>
            <a:r>
              <a:rPr lang="de-DE" sz="1800" dirty="0" smtClean="0">
                <a:solidFill>
                  <a:srgbClr val="FCB341"/>
                </a:solidFill>
              </a:rPr>
              <a:t>Objekt zu fangen</a:t>
            </a:r>
            <a:r>
              <a:rPr lang="de-DE" sz="1800" dirty="0" smtClean="0"/>
              <a:t>, etc.</a:t>
            </a:r>
            <a:endParaRPr lang="en-US" sz="1800" dirty="0"/>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4</a:t>
            </a:fld>
            <a:endParaRPr lang="en-US" dirty="0"/>
          </a:p>
        </p:txBody>
      </p:sp>
      <p:sp>
        <p:nvSpPr>
          <p:cNvPr id="5" name="Footer Placeholder 4"/>
          <p:cNvSpPr>
            <a:spLocks noGrp="1"/>
          </p:cNvSpPr>
          <p:nvPr>
            <p:ph type="ftr" sz="quarter" idx="11"/>
          </p:nvPr>
        </p:nvSpPr>
        <p:spPr/>
        <p:txBody>
          <a:bodyPr/>
          <a:lstStyle/>
          <a:p>
            <a:pPr algn="ctr"/>
            <a:endParaRPr lang="en-US" dirty="0"/>
          </a:p>
        </p:txBody>
      </p:sp>
      <p:pic>
        <p:nvPicPr>
          <p:cNvPr id="6" name="Picture 5"/>
          <p:cNvPicPr>
            <a:picLocks noChangeAspect="1"/>
          </p:cNvPicPr>
          <p:nvPr/>
        </p:nvPicPr>
        <p:blipFill>
          <a:blip r:embed="rId3"/>
          <a:stretch>
            <a:fillRect/>
          </a:stretch>
        </p:blipFill>
        <p:spPr>
          <a:xfrm>
            <a:off x="178656" y="1821212"/>
            <a:ext cx="3498538" cy="4243959"/>
          </a:xfrm>
          <a:prstGeom prst="rect">
            <a:avLst/>
          </a:prstGeom>
        </p:spPr>
      </p:pic>
    </p:spTree>
    <p:extLst>
      <p:ext uri="{BB962C8B-B14F-4D97-AF65-F5344CB8AC3E}">
        <p14:creationId xmlns:p14="http://schemas.microsoft.com/office/powerpoint/2010/main" xmlns="" val="1721597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831028" y="274638"/>
            <a:ext cx="963205" cy="850698"/>
          </a:xfrm>
          <a:prstGeom prst="rect">
            <a:avLst/>
          </a:prstGeom>
        </p:spPr>
      </p:pic>
      <p:sp>
        <p:nvSpPr>
          <p:cNvPr id="2" name="Title 1"/>
          <p:cNvSpPr>
            <a:spLocks noGrp="1"/>
          </p:cNvSpPr>
          <p:nvPr>
            <p:ph type="title"/>
          </p:nvPr>
        </p:nvSpPr>
        <p:spPr>
          <a:xfrm>
            <a:off x="2419929" y="274638"/>
            <a:ext cx="6005609" cy="1143000"/>
          </a:xfrm>
        </p:spPr>
        <p:txBody>
          <a:bodyPr/>
          <a:lstStyle/>
          <a:p>
            <a:r>
              <a:rPr lang="de-DE" sz="3200" dirty="0" smtClean="0"/>
              <a:t>Mission 1: den Roboter dazu bringen, sich zu bewegen!</a:t>
            </a:r>
            <a:endParaRPr lang="en-US" sz="3200" dirty="0"/>
          </a:p>
        </p:txBody>
      </p:sp>
      <p:sp>
        <p:nvSpPr>
          <p:cNvPr id="3" name="Content Placeholder 2"/>
          <p:cNvSpPr>
            <a:spLocks noGrp="1"/>
          </p:cNvSpPr>
          <p:nvPr>
            <p:ph idx="1"/>
          </p:nvPr>
        </p:nvSpPr>
        <p:spPr>
          <a:xfrm>
            <a:off x="457200" y="1600200"/>
            <a:ext cx="8229600" cy="4525963"/>
          </a:xfrm>
        </p:spPr>
        <p:txBody>
          <a:bodyPr/>
          <a:lstStyle/>
          <a:p>
            <a:pPr marL="514350" indent="-514350">
              <a:buFont typeface="+mj-lt"/>
              <a:buAutoNum type="arabicPeriod"/>
            </a:pPr>
            <a:r>
              <a:rPr lang="de-DE" sz="2000" dirty="0" smtClean="0"/>
              <a:t>Ein neues Programm </a:t>
            </a:r>
            <a:r>
              <a:rPr lang="de-DE" sz="2000" dirty="0" smtClean="0"/>
              <a:t>erstellen:</a:t>
            </a:r>
            <a:r>
              <a:rPr lang="en-US" sz="2000" dirty="0"/>
              <a:t> </a:t>
            </a:r>
            <a:endParaRPr lang="en-US" sz="2000" dirty="0" smtClean="0"/>
          </a:p>
          <a:p>
            <a:pPr marL="0" indent="0">
              <a:buNone/>
            </a:pPr>
            <a:endParaRPr lang="en-US" sz="2000" dirty="0" smtClean="0"/>
          </a:p>
          <a:p>
            <a:pPr marL="514350" indent="-514350">
              <a:buAutoNum type="arabicPeriod" startAt="2"/>
            </a:pPr>
            <a:r>
              <a:rPr lang="de-DE" sz="2000" dirty="0" smtClean="0"/>
              <a:t>Eine </a:t>
            </a:r>
            <a:r>
              <a:rPr lang="de-DE" sz="2000" dirty="0" smtClean="0"/>
              <a:t>Datei </a:t>
            </a:r>
            <a:r>
              <a:rPr lang="de-DE" sz="2000" dirty="0" smtClean="0"/>
              <a:t>“</a:t>
            </a:r>
            <a:r>
              <a:rPr lang="de-DE" sz="2000" dirty="0" smtClean="0">
                <a:solidFill>
                  <a:srgbClr val="FCB341"/>
                </a:solidFill>
              </a:rPr>
              <a:t>Fortbewegen</a:t>
            </a:r>
            <a:r>
              <a:rPr lang="de-DE" sz="2000" dirty="0" smtClean="0"/>
              <a:t>“ hinzufügen und die entsprechenden Parameter </a:t>
            </a:r>
            <a:r>
              <a:rPr lang="de-DE" sz="2000" dirty="0" smtClean="0"/>
              <a:t>setzen:</a:t>
            </a:r>
          </a:p>
          <a:p>
            <a:pPr marL="514350" indent="-514350">
              <a:buAutoNum type="arabicPeriod" startAt="2"/>
            </a:pPr>
            <a:endParaRPr lang="de-DE" sz="2000" dirty="0" smtClean="0"/>
          </a:p>
          <a:p>
            <a:pPr marL="514350" indent="-514350">
              <a:buAutoNum type="arabicPeriod" startAt="2"/>
            </a:pPr>
            <a:endParaRPr lang="de-DE" sz="2000" dirty="0" smtClean="0"/>
          </a:p>
          <a:p>
            <a:pPr marL="514350" indent="-514350">
              <a:buNone/>
            </a:pPr>
            <a:endParaRPr lang="de-DE" sz="2000" dirty="0" smtClean="0"/>
          </a:p>
          <a:p>
            <a:pPr marL="514350" indent="-514350">
              <a:buNone/>
            </a:pPr>
            <a:r>
              <a:rPr lang="de-DE" sz="2000" dirty="0" smtClean="0"/>
              <a:t>3.	Eine </a:t>
            </a:r>
            <a:r>
              <a:rPr lang="de-DE" sz="2000" dirty="0" smtClean="0"/>
              <a:t>Datei „</a:t>
            </a:r>
            <a:r>
              <a:rPr lang="de-DE" sz="2000" dirty="0" err="1" smtClean="0"/>
              <a:t>Hello</a:t>
            </a:r>
            <a:r>
              <a:rPr lang="de-DE" sz="2000" dirty="0" smtClean="0"/>
              <a:t>“ hinzufügen und die entsprechenden Parameter </a:t>
            </a:r>
            <a:r>
              <a:rPr lang="de-DE" sz="2000" dirty="0" smtClean="0"/>
              <a:t>setzen:</a:t>
            </a:r>
          </a:p>
          <a:p>
            <a:pPr marL="514350" indent="-514350">
              <a:buAutoNum type="arabicPeriod" startAt="2"/>
            </a:pPr>
            <a:endParaRPr lang="de-DE" sz="2000" dirty="0" smtClean="0"/>
          </a:p>
          <a:p>
            <a:pPr marL="514350" indent="-514350">
              <a:buAutoNum type="arabicPeriod" startAt="2"/>
            </a:pPr>
            <a:endParaRPr lang="de-DE" sz="2000" dirty="0" smtClean="0"/>
          </a:p>
          <a:p>
            <a:pPr marL="514350" indent="-514350">
              <a:buAutoNum type="arabicPeriod" startAt="2"/>
            </a:pPr>
            <a:endParaRPr lang="de-DE" sz="2000" dirty="0" smtClean="0"/>
          </a:p>
          <a:p>
            <a:pPr marL="514350" indent="-514350">
              <a:buAutoNum type="arabicPeriod" startAt="2"/>
            </a:pPr>
            <a:endParaRPr lang="de-DE" sz="2000" dirty="0" smtClean="0"/>
          </a:p>
          <a:p>
            <a:pPr marL="514350" indent="-514350">
              <a:buFont typeface="+mj-lt"/>
              <a:buAutoNum type="arabicPeriod"/>
            </a:pPr>
            <a:endParaRPr lang="en-US" sz="2000" dirty="0"/>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5</a:t>
            </a:fld>
            <a:endParaRPr lang="en-US" dirty="0"/>
          </a:p>
        </p:txBody>
      </p:sp>
      <p:sp>
        <p:nvSpPr>
          <p:cNvPr id="5" name="Footer Placeholder 4"/>
          <p:cNvSpPr>
            <a:spLocks noGrp="1"/>
          </p:cNvSpPr>
          <p:nvPr>
            <p:ph type="ftr" sz="quarter" idx="11"/>
          </p:nvPr>
        </p:nvSpPr>
        <p:spPr/>
        <p:txBody>
          <a:bodyPr/>
          <a:lstStyle/>
          <a:p>
            <a:pPr algn="ctr"/>
            <a:endParaRPr lang="en-US" dirty="0"/>
          </a:p>
        </p:txBody>
      </p:sp>
      <p:pic>
        <p:nvPicPr>
          <p:cNvPr id="6" name="Picture 5"/>
          <p:cNvPicPr>
            <a:picLocks noChangeAspect="1"/>
          </p:cNvPicPr>
          <p:nvPr/>
        </p:nvPicPr>
        <p:blipFill>
          <a:blip r:embed="rId3"/>
          <a:stretch>
            <a:fillRect/>
          </a:stretch>
        </p:blipFill>
        <p:spPr>
          <a:xfrm>
            <a:off x="5146730" y="1600200"/>
            <a:ext cx="3371499" cy="705364"/>
          </a:xfrm>
          <a:prstGeom prst="rect">
            <a:avLst/>
          </a:prstGeom>
        </p:spPr>
      </p:pic>
      <p:pic>
        <p:nvPicPr>
          <p:cNvPr id="7" name="Picture 6"/>
          <p:cNvPicPr>
            <a:picLocks noChangeAspect="1"/>
          </p:cNvPicPr>
          <p:nvPr/>
        </p:nvPicPr>
        <p:blipFill>
          <a:blip r:embed="rId4"/>
          <a:stretch>
            <a:fillRect/>
          </a:stretch>
        </p:blipFill>
        <p:spPr>
          <a:xfrm>
            <a:off x="609600" y="2960309"/>
            <a:ext cx="7908629" cy="1200795"/>
          </a:xfrm>
          <a:prstGeom prst="rect">
            <a:avLst/>
          </a:prstGeom>
        </p:spPr>
      </p:pic>
      <p:pic>
        <p:nvPicPr>
          <p:cNvPr id="8" name="Picture 7"/>
          <p:cNvPicPr>
            <a:picLocks noChangeAspect="1"/>
          </p:cNvPicPr>
          <p:nvPr/>
        </p:nvPicPr>
        <p:blipFill>
          <a:blip r:embed="rId5"/>
          <a:stretch>
            <a:fillRect/>
          </a:stretch>
        </p:blipFill>
        <p:spPr>
          <a:xfrm>
            <a:off x="609600" y="4981302"/>
            <a:ext cx="8318274" cy="1144861"/>
          </a:xfrm>
          <a:prstGeom prst="rect">
            <a:avLst/>
          </a:prstGeom>
        </p:spPr>
      </p:pic>
    </p:spTree>
    <p:extLst>
      <p:ext uri="{BB962C8B-B14F-4D97-AF65-F5344CB8AC3E}">
        <p14:creationId xmlns:p14="http://schemas.microsoft.com/office/powerpoint/2010/main" xmlns="" val="3532120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1190" y="457200"/>
            <a:ext cx="6005609" cy="1143000"/>
          </a:xfrm>
        </p:spPr>
        <p:txBody>
          <a:bodyPr/>
          <a:lstStyle/>
          <a:p>
            <a:r>
              <a:rPr lang="de-DE" sz="2600" dirty="0" smtClean="0"/>
              <a:t>Mission 1 (Fortsetzung): den Roboter dazu bringen, sich zu bewegen!</a:t>
            </a:r>
            <a:endParaRPr lang="en-US" sz="2600" dirty="0"/>
          </a:p>
        </p:txBody>
      </p:sp>
      <p:sp>
        <p:nvSpPr>
          <p:cNvPr id="3" name="Content Placeholder 2"/>
          <p:cNvSpPr>
            <a:spLocks noGrp="1"/>
          </p:cNvSpPr>
          <p:nvPr>
            <p:ph idx="1"/>
          </p:nvPr>
        </p:nvSpPr>
        <p:spPr/>
        <p:txBody>
          <a:bodyPr/>
          <a:lstStyle/>
          <a:p>
            <a:pPr marL="514350" indent="-514350">
              <a:buFont typeface="+mj-lt"/>
              <a:buAutoNum type="arabicPeriod" startAt="4"/>
            </a:pPr>
            <a:r>
              <a:rPr lang="de-DE" sz="1800" dirty="0" smtClean="0"/>
              <a:t>Eine Datei „</a:t>
            </a:r>
            <a:r>
              <a:rPr lang="de-DE" sz="1800" dirty="0" smtClean="0">
                <a:solidFill>
                  <a:srgbClr val="FCB341"/>
                </a:solidFill>
              </a:rPr>
              <a:t>Fortbewegen</a:t>
            </a:r>
            <a:r>
              <a:rPr lang="de-DE" sz="1800" dirty="0" smtClean="0"/>
              <a:t>“ hinzufügen und die entsprechenden Parameter setzen:</a:t>
            </a:r>
            <a:r>
              <a:rPr lang="en-US" sz="1800" dirty="0"/>
              <a:t> : </a:t>
            </a:r>
            <a:endParaRPr lang="en-US" sz="1800" dirty="0" smtClean="0"/>
          </a:p>
          <a:p>
            <a:pPr marL="514350" indent="-514350">
              <a:buNone/>
            </a:pPr>
            <a:r>
              <a:rPr lang="en-US" sz="1800" dirty="0" smtClean="0"/>
              <a:t/>
            </a:r>
            <a:br>
              <a:rPr lang="en-US" sz="1800" dirty="0" smtClean="0"/>
            </a:br>
            <a:r>
              <a:rPr lang="en-US" sz="1800" dirty="0" smtClean="0"/>
              <a:t/>
            </a:r>
            <a:br>
              <a:rPr lang="en-US" sz="1800" dirty="0" smtClean="0"/>
            </a:br>
            <a:endParaRPr lang="en-US" sz="1800" dirty="0" smtClean="0">
              <a:solidFill>
                <a:srgbClr val="000000"/>
              </a:solidFill>
            </a:endParaRPr>
          </a:p>
          <a:p>
            <a:pPr marL="514350" indent="-514350">
              <a:buNone/>
            </a:pPr>
            <a:r>
              <a:rPr lang="de-DE" sz="1800" dirty="0" smtClean="0">
                <a:solidFill>
                  <a:srgbClr val="000000"/>
                </a:solidFill>
              </a:rPr>
              <a:t>5.	Den </a:t>
            </a:r>
            <a:r>
              <a:rPr lang="de-DE" sz="1800" dirty="0" smtClean="0">
                <a:solidFill>
                  <a:srgbClr val="000000"/>
                </a:solidFill>
              </a:rPr>
              <a:t>Roboter an den PC anschließen und einschalten:</a:t>
            </a:r>
            <a:r>
              <a:rPr lang="en-US" sz="1800" dirty="0" smtClean="0"/>
              <a:t/>
            </a:r>
            <a:br>
              <a:rPr lang="en-US" sz="1800" dirty="0" smtClean="0"/>
            </a:br>
            <a:r>
              <a:rPr lang="en-US" sz="1800" dirty="0" smtClean="0"/>
              <a:t/>
            </a:r>
            <a:br>
              <a:rPr lang="en-US" sz="1800" dirty="0" smtClean="0"/>
            </a:br>
            <a:r>
              <a:rPr lang="en-US" sz="1800" dirty="0" smtClean="0"/>
              <a:t/>
            </a:r>
            <a:br>
              <a:rPr lang="en-US" sz="1800" dirty="0" smtClean="0"/>
            </a:br>
            <a:endParaRPr lang="en-US" sz="1800" dirty="0" smtClean="0"/>
          </a:p>
          <a:p>
            <a:pPr marL="514350" indent="-514350">
              <a:buNone/>
            </a:pPr>
            <a:r>
              <a:rPr lang="de-DE" sz="1800" dirty="0" smtClean="0"/>
              <a:t>6.	Das </a:t>
            </a:r>
            <a:r>
              <a:rPr lang="de-DE" sz="1800" dirty="0" smtClean="0">
                <a:solidFill>
                  <a:srgbClr val="FCB341"/>
                </a:solidFill>
              </a:rPr>
              <a:t>Programm</a:t>
            </a:r>
            <a:r>
              <a:rPr lang="de-DE" sz="1800" dirty="0" smtClean="0"/>
              <a:t> auf den Roboter laden:</a:t>
            </a:r>
            <a:r>
              <a:rPr lang="en-US" sz="1800" dirty="0" smtClean="0"/>
              <a:t/>
            </a:r>
            <a:br>
              <a:rPr lang="en-US" sz="1800" dirty="0" smtClean="0"/>
            </a:br>
            <a:endParaRPr lang="en-US" sz="1800" dirty="0"/>
          </a:p>
          <a:p>
            <a:pPr marL="514350" indent="-514350">
              <a:buAutoNum type="arabicPeriod" startAt="7"/>
            </a:pPr>
            <a:r>
              <a:rPr lang="de-DE" sz="1800" dirty="0" smtClean="0"/>
              <a:t>Den </a:t>
            </a:r>
            <a:r>
              <a:rPr lang="de-DE" sz="1800" dirty="0" smtClean="0"/>
              <a:t>Roboter vom PC trennen, </a:t>
            </a:r>
            <a:r>
              <a:rPr lang="de-DE" sz="1800" dirty="0" smtClean="0">
                <a:solidFill>
                  <a:srgbClr val="FCB341"/>
                </a:solidFill>
              </a:rPr>
              <a:t>ihn in der </a:t>
            </a:r>
            <a:r>
              <a:rPr lang="de-DE" sz="1800" dirty="0" err="1" smtClean="0">
                <a:solidFill>
                  <a:srgbClr val="FCB341"/>
                </a:solidFill>
              </a:rPr>
              <a:t>Testzone</a:t>
            </a:r>
            <a:r>
              <a:rPr lang="de-DE" sz="1800" dirty="0" smtClean="0">
                <a:solidFill>
                  <a:srgbClr val="FCB341"/>
                </a:solidFill>
              </a:rPr>
              <a:t> </a:t>
            </a:r>
            <a:endParaRPr lang="de-DE" sz="1800" dirty="0" smtClean="0">
              <a:solidFill>
                <a:srgbClr val="FCB341"/>
              </a:solidFill>
            </a:endParaRPr>
          </a:p>
          <a:p>
            <a:pPr marL="514350" indent="-514350">
              <a:buNone/>
            </a:pPr>
            <a:r>
              <a:rPr lang="de-DE" sz="1800" dirty="0" smtClean="0">
                <a:solidFill>
                  <a:srgbClr val="FCB341"/>
                </a:solidFill>
              </a:rPr>
              <a:t>	platzieren</a:t>
            </a:r>
            <a:r>
              <a:rPr lang="de-DE" sz="1800" dirty="0" smtClean="0"/>
              <a:t> </a:t>
            </a:r>
            <a:r>
              <a:rPr lang="de-DE" sz="1800" dirty="0" smtClean="0"/>
              <a:t>und das Programm starten.</a:t>
            </a:r>
            <a:endParaRPr lang="en-US" sz="1800" dirty="0"/>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6</a:t>
            </a:fld>
            <a:endParaRPr lang="en-US" dirty="0"/>
          </a:p>
        </p:txBody>
      </p:sp>
      <p:sp>
        <p:nvSpPr>
          <p:cNvPr id="5" name="Footer Placeholder 4"/>
          <p:cNvSpPr>
            <a:spLocks noGrp="1"/>
          </p:cNvSpPr>
          <p:nvPr>
            <p:ph type="ftr" sz="quarter" idx="11"/>
          </p:nvPr>
        </p:nvSpPr>
        <p:spPr/>
        <p:txBody>
          <a:bodyPr/>
          <a:lstStyle/>
          <a:p>
            <a:pPr algn="ctr"/>
            <a:endParaRPr lang="en-US" dirty="0"/>
          </a:p>
        </p:txBody>
      </p:sp>
      <p:pic>
        <p:nvPicPr>
          <p:cNvPr id="6" name="Picture 5"/>
          <p:cNvPicPr>
            <a:picLocks noChangeAspect="1"/>
          </p:cNvPicPr>
          <p:nvPr/>
        </p:nvPicPr>
        <p:blipFill>
          <a:blip r:embed="rId2"/>
          <a:stretch>
            <a:fillRect/>
          </a:stretch>
        </p:blipFill>
        <p:spPr>
          <a:xfrm>
            <a:off x="662389" y="2235641"/>
            <a:ext cx="7189256" cy="889273"/>
          </a:xfrm>
          <a:prstGeom prst="rect">
            <a:avLst/>
          </a:prstGeom>
        </p:spPr>
      </p:pic>
      <p:pic>
        <p:nvPicPr>
          <p:cNvPr id="7" name="Picture 6"/>
          <p:cNvPicPr>
            <a:picLocks noChangeAspect="1"/>
          </p:cNvPicPr>
          <p:nvPr/>
        </p:nvPicPr>
        <p:blipFill>
          <a:blip r:embed="rId3"/>
          <a:stretch>
            <a:fillRect/>
          </a:stretch>
        </p:blipFill>
        <p:spPr>
          <a:xfrm>
            <a:off x="3752490" y="3412613"/>
            <a:ext cx="2267310" cy="842481"/>
          </a:xfrm>
          <a:prstGeom prst="rect">
            <a:avLst/>
          </a:prstGeom>
        </p:spPr>
      </p:pic>
      <p:pic>
        <p:nvPicPr>
          <p:cNvPr id="8" name="Picture 7"/>
          <p:cNvPicPr>
            <a:picLocks noChangeAspect="1"/>
          </p:cNvPicPr>
          <p:nvPr/>
        </p:nvPicPr>
        <p:blipFill>
          <a:blip r:embed="rId4"/>
          <a:stretch>
            <a:fillRect/>
          </a:stretch>
        </p:blipFill>
        <p:spPr>
          <a:xfrm>
            <a:off x="6553200" y="4785286"/>
            <a:ext cx="1008327" cy="936402"/>
          </a:xfrm>
          <a:prstGeom prst="rect">
            <a:avLst/>
          </a:prstGeom>
        </p:spPr>
      </p:pic>
      <p:pic>
        <p:nvPicPr>
          <p:cNvPr id="9" name="Picture 8"/>
          <p:cNvPicPr>
            <a:picLocks noChangeAspect="1"/>
          </p:cNvPicPr>
          <p:nvPr/>
        </p:nvPicPr>
        <p:blipFill>
          <a:blip r:embed="rId5"/>
          <a:stretch>
            <a:fillRect/>
          </a:stretch>
        </p:blipFill>
        <p:spPr>
          <a:xfrm>
            <a:off x="1391910" y="3404396"/>
            <a:ext cx="963205" cy="850698"/>
          </a:xfrm>
          <a:prstGeom prst="rect">
            <a:avLst/>
          </a:prstGeom>
        </p:spPr>
      </p:pic>
      <p:pic>
        <p:nvPicPr>
          <p:cNvPr id="10" name="Picture 9"/>
          <p:cNvPicPr>
            <a:picLocks noChangeAspect="1"/>
          </p:cNvPicPr>
          <p:nvPr/>
        </p:nvPicPr>
        <p:blipFill>
          <a:blip r:embed="rId5"/>
          <a:stretch>
            <a:fillRect/>
          </a:stretch>
        </p:blipFill>
        <p:spPr>
          <a:xfrm>
            <a:off x="7851645" y="3272346"/>
            <a:ext cx="963205" cy="850698"/>
          </a:xfrm>
          <a:prstGeom prst="rect">
            <a:avLst/>
          </a:prstGeom>
        </p:spPr>
      </p:pic>
    </p:spTree>
    <p:extLst>
      <p:ext uri="{BB962C8B-B14F-4D97-AF65-F5344CB8AC3E}">
        <p14:creationId xmlns:p14="http://schemas.microsoft.com/office/powerpoint/2010/main" xmlns="" val="3819691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591" y="457200"/>
            <a:ext cx="6005609" cy="1143000"/>
          </a:xfrm>
        </p:spPr>
        <p:txBody>
          <a:bodyPr/>
          <a:lstStyle/>
          <a:p>
            <a:r>
              <a:rPr lang="en-US" sz="3600" dirty="0" smtClean="0"/>
              <a:t>Mission 2: Den Ball </a:t>
            </a:r>
            <a:r>
              <a:rPr lang="en-US" sz="3600" dirty="0" err="1" smtClean="0"/>
              <a:t>fangen</a:t>
            </a:r>
            <a:r>
              <a:rPr lang="en-US" sz="3600" dirty="0" smtClean="0"/>
              <a:t>! </a:t>
            </a:r>
            <a:endParaRPr lang="en-US" sz="3600" dirty="0"/>
          </a:p>
        </p:txBody>
      </p:sp>
      <p:sp>
        <p:nvSpPr>
          <p:cNvPr id="3" name="Content Placeholder 2"/>
          <p:cNvSpPr>
            <a:spLocks noGrp="1"/>
          </p:cNvSpPr>
          <p:nvPr>
            <p:ph idx="1"/>
          </p:nvPr>
        </p:nvSpPr>
        <p:spPr>
          <a:xfrm>
            <a:off x="457200" y="1600200"/>
            <a:ext cx="8229600" cy="1479085"/>
          </a:xfrm>
        </p:spPr>
        <p:txBody>
          <a:bodyPr/>
          <a:lstStyle/>
          <a:p>
            <a:pPr marL="0" indent="0">
              <a:buNone/>
            </a:pPr>
            <a:r>
              <a:rPr lang="de-DE" sz="2600" dirty="0" smtClean="0">
                <a:solidFill>
                  <a:srgbClr val="FCB341"/>
                </a:solidFill>
              </a:rPr>
              <a:t>Ziel der Mission</a:t>
            </a:r>
            <a:r>
              <a:rPr lang="de-DE" sz="2600" dirty="0" smtClean="0"/>
              <a:t>: Der Roboter fährt </a:t>
            </a:r>
            <a:r>
              <a:rPr lang="de-DE" sz="2600" dirty="0" smtClean="0"/>
              <a:t>bis </a:t>
            </a:r>
            <a:r>
              <a:rPr lang="de-DE" sz="2600" dirty="0" smtClean="0"/>
              <a:t>zum Ball, wartet eine Sekunde, fängt den Ball und </a:t>
            </a:r>
            <a:r>
              <a:rPr lang="de-DE" sz="2600" dirty="0" smtClean="0"/>
              <a:t>fährt dann </a:t>
            </a:r>
            <a:r>
              <a:rPr lang="de-DE" sz="2600" dirty="0" smtClean="0"/>
              <a:t>rückwärts.</a:t>
            </a:r>
            <a:endParaRPr lang="en-US" sz="2600" dirty="0"/>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7</a:t>
            </a:fld>
            <a:endParaRPr lang="en-US" dirty="0"/>
          </a:p>
        </p:txBody>
      </p:sp>
      <p:sp>
        <p:nvSpPr>
          <p:cNvPr id="5" name="Footer Placeholder 4"/>
          <p:cNvSpPr>
            <a:spLocks noGrp="1"/>
          </p:cNvSpPr>
          <p:nvPr>
            <p:ph type="ftr" sz="quarter" idx="11"/>
          </p:nvPr>
        </p:nvSpPr>
        <p:spPr/>
        <p:txBody>
          <a:bodyPr/>
          <a:lstStyle/>
          <a:p>
            <a:pPr algn="ctr"/>
            <a:endParaRPr lang="en-US" dirty="0"/>
          </a:p>
        </p:txBody>
      </p:sp>
      <p:sp>
        <p:nvSpPr>
          <p:cNvPr id="6" name="Content Placeholder 2"/>
          <p:cNvSpPr txBox="1">
            <a:spLocks/>
          </p:cNvSpPr>
          <p:nvPr/>
        </p:nvSpPr>
        <p:spPr>
          <a:xfrm>
            <a:off x="609600" y="3231685"/>
            <a:ext cx="8229600" cy="312466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Comic Sans MS"/>
                <a:ea typeface="+mn-ea"/>
                <a:cs typeface="Comic Sans MS"/>
              </a:defRPr>
            </a:lvl1pPr>
            <a:lvl2pPr marL="742950" indent="-285750" algn="l" defTabSz="457200" rtl="0" eaLnBrk="1" latinLnBrk="0" hangingPunct="1">
              <a:spcBef>
                <a:spcPct val="20000"/>
              </a:spcBef>
              <a:buFont typeface="Arial"/>
              <a:buChar char="–"/>
              <a:defRPr sz="2800" kern="1200">
                <a:solidFill>
                  <a:schemeClr val="tx1"/>
                </a:solidFill>
                <a:latin typeface="Comic Sans MS"/>
                <a:ea typeface="+mn-ea"/>
                <a:cs typeface="Comic Sans MS"/>
              </a:defRPr>
            </a:lvl2pPr>
            <a:lvl3pPr marL="1143000" indent="-228600" algn="l" defTabSz="457200" rtl="0" eaLnBrk="1" latinLnBrk="0" hangingPunct="1">
              <a:spcBef>
                <a:spcPct val="20000"/>
              </a:spcBef>
              <a:buFont typeface="Arial"/>
              <a:buChar char="•"/>
              <a:defRPr sz="2400" kern="1200">
                <a:solidFill>
                  <a:schemeClr val="tx1"/>
                </a:solidFill>
                <a:latin typeface="Comic Sans MS"/>
                <a:ea typeface="+mn-ea"/>
                <a:cs typeface="Comic Sans MS"/>
              </a:defRPr>
            </a:lvl3pPr>
            <a:lvl4pPr marL="16002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4pPr>
            <a:lvl5pPr marL="2057400" indent="-228600" algn="l" defTabSz="457200" rtl="0" eaLnBrk="1" latinLnBrk="0" hangingPunct="1">
              <a:spcBef>
                <a:spcPct val="20000"/>
              </a:spcBef>
              <a:buFont typeface="Arial"/>
              <a:buChar char="»"/>
              <a:defRPr sz="2000" kern="1200">
                <a:solidFill>
                  <a:schemeClr val="tx1"/>
                </a:solidFill>
                <a:latin typeface="Comic Sans MS"/>
                <a:ea typeface="+mn-ea"/>
                <a:cs typeface="Comic Sans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a:pPr>
            <a:r>
              <a:rPr lang="de-DE" sz="2500" dirty="0" smtClean="0"/>
              <a:t>Ein neues Programm </a:t>
            </a:r>
            <a:r>
              <a:rPr lang="de-DE" sz="2500" dirty="0" smtClean="0"/>
              <a:t>erstellen:</a:t>
            </a:r>
            <a:endParaRPr lang="en-US" sz="2500" dirty="0" smtClean="0"/>
          </a:p>
          <a:p>
            <a:pPr marL="514350" indent="-514350">
              <a:buFont typeface="+mj-lt"/>
              <a:buAutoNum type="arabicPeriod"/>
            </a:pPr>
            <a:r>
              <a:rPr lang="de-DE" sz="2500" dirty="0" smtClean="0"/>
              <a:t>Eine Datei „</a:t>
            </a:r>
            <a:r>
              <a:rPr lang="de-DE" sz="2500" dirty="0" smtClean="0">
                <a:solidFill>
                  <a:srgbClr val="FCB341"/>
                </a:solidFill>
              </a:rPr>
              <a:t>Fortbewegen</a:t>
            </a:r>
            <a:r>
              <a:rPr lang="de-DE" sz="2500" dirty="0" smtClean="0"/>
              <a:t>“ </a:t>
            </a:r>
            <a:endParaRPr lang="de-DE" sz="2500" dirty="0" smtClean="0"/>
          </a:p>
          <a:p>
            <a:pPr marL="514350" indent="-514350">
              <a:buNone/>
            </a:pPr>
            <a:r>
              <a:rPr lang="de-DE" sz="2500" dirty="0" smtClean="0"/>
              <a:t>	</a:t>
            </a:r>
            <a:r>
              <a:rPr lang="de-DE" sz="2500" dirty="0" smtClean="0"/>
              <a:t>hinzufügen </a:t>
            </a:r>
            <a:r>
              <a:rPr lang="de-DE" sz="2500" dirty="0" smtClean="0"/>
              <a:t>und die </a:t>
            </a:r>
            <a:endParaRPr lang="de-DE" sz="2500" dirty="0" smtClean="0"/>
          </a:p>
          <a:p>
            <a:pPr marL="514350" indent="-514350">
              <a:buNone/>
            </a:pPr>
            <a:r>
              <a:rPr lang="de-DE" sz="2500" dirty="0" smtClean="0"/>
              <a:t>	</a:t>
            </a:r>
            <a:r>
              <a:rPr lang="de-DE" sz="2500" dirty="0" smtClean="0"/>
              <a:t>entsprechenden </a:t>
            </a:r>
            <a:r>
              <a:rPr lang="de-DE" sz="2500" dirty="0" smtClean="0"/>
              <a:t>Parameter </a:t>
            </a:r>
            <a:r>
              <a:rPr lang="de-DE" sz="2500" dirty="0" smtClean="0"/>
              <a:t>setzen</a:t>
            </a:r>
            <a:r>
              <a:rPr lang="en-US" sz="2500" dirty="0"/>
              <a:t> : </a:t>
            </a:r>
          </a:p>
        </p:txBody>
      </p:sp>
      <p:pic>
        <p:nvPicPr>
          <p:cNvPr id="7" name="Picture 6"/>
          <p:cNvPicPr>
            <a:picLocks noChangeAspect="1"/>
          </p:cNvPicPr>
          <p:nvPr/>
        </p:nvPicPr>
        <p:blipFill>
          <a:blip r:embed="rId2"/>
          <a:stretch>
            <a:fillRect/>
          </a:stretch>
        </p:blipFill>
        <p:spPr>
          <a:xfrm>
            <a:off x="6019800" y="2767761"/>
            <a:ext cx="2914869" cy="1893081"/>
          </a:xfrm>
          <a:prstGeom prst="rect">
            <a:avLst/>
          </a:prstGeom>
        </p:spPr>
      </p:pic>
      <p:pic>
        <p:nvPicPr>
          <p:cNvPr id="8" name="Picture 7"/>
          <p:cNvPicPr>
            <a:picLocks noChangeAspect="1"/>
          </p:cNvPicPr>
          <p:nvPr/>
        </p:nvPicPr>
        <p:blipFill>
          <a:blip r:embed="rId3"/>
          <a:stretch>
            <a:fillRect/>
          </a:stretch>
        </p:blipFill>
        <p:spPr>
          <a:xfrm>
            <a:off x="793623" y="5155555"/>
            <a:ext cx="7755266" cy="1200795"/>
          </a:xfrm>
          <a:prstGeom prst="rect">
            <a:avLst/>
          </a:prstGeom>
        </p:spPr>
      </p:pic>
      <p:pic>
        <p:nvPicPr>
          <p:cNvPr id="9" name="Picture 8"/>
          <p:cNvPicPr>
            <a:picLocks noChangeAspect="1"/>
          </p:cNvPicPr>
          <p:nvPr/>
        </p:nvPicPr>
        <p:blipFill>
          <a:blip r:embed="rId4"/>
          <a:stretch>
            <a:fillRect/>
          </a:stretch>
        </p:blipFill>
        <p:spPr>
          <a:xfrm>
            <a:off x="4190423" y="2414705"/>
            <a:ext cx="963205" cy="850698"/>
          </a:xfrm>
          <a:prstGeom prst="rect">
            <a:avLst/>
          </a:prstGeom>
        </p:spPr>
      </p:pic>
    </p:spTree>
    <p:extLst>
      <p:ext uri="{BB962C8B-B14F-4D97-AF65-F5344CB8AC3E}">
        <p14:creationId xmlns:p14="http://schemas.microsoft.com/office/powerpoint/2010/main" xmlns="" val="1724631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600" dirty="0" smtClean="0"/>
              <a:t>Mission 2 (Fortsetzung): Den Ball fangen! </a:t>
            </a:r>
            <a:endParaRPr lang="en-US" sz="3600" dirty="0"/>
          </a:p>
        </p:txBody>
      </p:sp>
      <p:sp>
        <p:nvSpPr>
          <p:cNvPr id="3" name="Content Placeholder 2"/>
          <p:cNvSpPr>
            <a:spLocks noGrp="1"/>
          </p:cNvSpPr>
          <p:nvPr>
            <p:ph idx="1"/>
          </p:nvPr>
        </p:nvSpPr>
        <p:spPr>
          <a:xfrm>
            <a:off x="431292" y="1600200"/>
            <a:ext cx="8530008" cy="4525963"/>
          </a:xfrm>
        </p:spPr>
        <p:txBody>
          <a:bodyPr/>
          <a:lstStyle/>
          <a:p>
            <a:pPr marL="514350" indent="-514350">
              <a:buFont typeface="+mj-lt"/>
              <a:buAutoNum type="arabicPeriod" startAt="3"/>
            </a:pPr>
            <a:r>
              <a:rPr lang="de-DE" sz="2500" dirty="0" smtClean="0"/>
              <a:t>Eine Datei „</a:t>
            </a:r>
            <a:r>
              <a:rPr lang="de-DE" sz="2500" dirty="0" smtClean="0">
                <a:solidFill>
                  <a:srgbClr val="FCB341"/>
                </a:solidFill>
              </a:rPr>
              <a:t>Erwartung eines Aufpralls</a:t>
            </a:r>
            <a:r>
              <a:rPr lang="de-DE" sz="2500" dirty="0" smtClean="0"/>
              <a:t>“ hinzufügen und die entsprechenden Parameter setzen:</a:t>
            </a:r>
            <a:r>
              <a:rPr lang="en-US" sz="2500" dirty="0" smtClean="0"/>
              <a:t>:</a:t>
            </a:r>
            <a:r>
              <a:rPr lang="en-US" sz="2500" dirty="0" smtClean="0"/>
              <a:t/>
            </a:r>
            <a:br>
              <a:rPr lang="en-US" sz="2500" dirty="0" smtClean="0"/>
            </a:br>
            <a:r>
              <a:rPr lang="en-US" sz="2500" dirty="0" smtClean="0"/>
              <a:t/>
            </a:r>
            <a:br>
              <a:rPr lang="en-US" sz="2500" dirty="0" smtClean="0"/>
            </a:br>
            <a:r>
              <a:rPr lang="en-US" sz="2500" dirty="0" smtClean="0"/>
              <a:t/>
            </a:r>
            <a:br>
              <a:rPr lang="en-US" sz="2500" dirty="0" smtClean="0"/>
            </a:br>
            <a:endParaRPr lang="en-US" sz="2500" dirty="0" smtClean="0"/>
          </a:p>
          <a:p>
            <a:pPr marL="514350" indent="-514350">
              <a:buFont typeface="+mj-lt"/>
              <a:buAutoNum type="arabicPeriod" startAt="3"/>
            </a:pPr>
            <a:r>
              <a:rPr lang="de-DE" sz="2500" dirty="0" smtClean="0"/>
              <a:t>Eine Datei „</a:t>
            </a:r>
            <a:r>
              <a:rPr lang="de-DE" sz="2500" dirty="0" smtClean="0">
                <a:solidFill>
                  <a:srgbClr val="FCB341"/>
                </a:solidFill>
              </a:rPr>
              <a:t>Stehen bleiben</a:t>
            </a:r>
            <a:r>
              <a:rPr lang="de-DE" sz="2500" dirty="0" smtClean="0"/>
              <a:t>“ hinzufügen und die entsprechenden Parameter setzen:</a:t>
            </a:r>
            <a:endParaRPr lang="en-US" sz="2500" dirty="0"/>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8</a:t>
            </a:fld>
            <a:endParaRPr lang="en-US" dirty="0"/>
          </a:p>
        </p:txBody>
      </p:sp>
      <p:sp>
        <p:nvSpPr>
          <p:cNvPr id="5" name="Footer Placeholder 4"/>
          <p:cNvSpPr>
            <a:spLocks noGrp="1"/>
          </p:cNvSpPr>
          <p:nvPr>
            <p:ph type="ftr" sz="quarter" idx="11"/>
          </p:nvPr>
        </p:nvSpPr>
        <p:spPr/>
        <p:txBody>
          <a:bodyPr/>
          <a:lstStyle/>
          <a:p>
            <a:pPr algn="ctr"/>
            <a:endParaRPr lang="en-US" dirty="0"/>
          </a:p>
        </p:txBody>
      </p:sp>
      <p:pic>
        <p:nvPicPr>
          <p:cNvPr id="6" name="Picture 5"/>
          <p:cNvPicPr>
            <a:picLocks noChangeAspect="1"/>
          </p:cNvPicPr>
          <p:nvPr/>
        </p:nvPicPr>
        <p:blipFill>
          <a:blip r:embed="rId2"/>
          <a:stretch>
            <a:fillRect/>
          </a:stretch>
        </p:blipFill>
        <p:spPr>
          <a:xfrm>
            <a:off x="1067298" y="2525486"/>
            <a:ext cx="7619501" cy="1079055"/>
          </a:xfrm>
          <a:prstGeom prst="rect">
            <a:avLst/>
          </a:prstGeom>
        </p:spPr>
      </p:pic>
      <p:pic>
        <p:nvPicPr>
          <p:cNvPr id="7" name="Picture 6"/>
          <p:cNvPicPr>
            <a:picLocks noChangeAspect="1"/>
          </p:cNvPicPr>
          <p:nvPr/>
        </p:nvPicPr>
        <p:blipFill>
          <a:blip r:embed="rId3"/>
          <a:stretch>
            <a:fillRect/>
          </a:stretch>
        </p:blipFill>
        <p:spPr>
          <a:xfrm>
            <a:off x="1965357" y="4390094"/>
            <a:ext cx="4856699" cy="1966256"/>
          </a:xfrm>
          <a:prstGeom prst="rect">
            <a:avLst/>
          </a:prstGeom>
        </p:spPr>
      </p:pic>
      <p:pic>
        <p:nvPicPr>
          <p:cNvPr id="8" name="Picture 7"/>
          <p:cNvPicPr>
            <a:picLocks noChangeAspect="1"/>
          </p:cNvPicPr>
          <p:nvPr/>
        </p:nvPicPr>
        <p:blipFill>
          <a:blip r:embed="rId4"/>
          <a:stretch>
            <a:fillRect/>
          </a:stretch>
        </p:blipFill>
        <p:spPr>
          <a:xfrm>
            <a:off x="5403794" y="4390094"/>
            <a:ext cx="963205" cy="850698"/>
          </a:xfrm>
          <a:prstGeom prst="rect">
            <a:avLst/>
          </a:prstGeom>
        </p:spPr>
      </p:pic>
    </p:spTree>
    <p:extLst>
      <p:ext uri="{BB962C8B-B14F-4D97-AF65-F5344CB8AC3E}">
        <p14:creationId xmlns:p14="http://schemas.microsoft.com/office/powerpoint/2010/main" xmlns="" val="15431103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600" dirty="0" smtClean="0"/>
              <a:t>Mission 2 (Fortsetzung): Den Ball fangen! </a:t>
            </a:r>
            <a:endParaRPr lang="en-US" sz="3600" dirty="0"/>
          </a:p>
        </p:txBody>
      </p:sp>
      <p:sp>
        <p:nvSpPr>
          <p:cNvPr id="3" name="Content Placeholder 2"/>
          <p:cNvSpPr>
            <a:spLocks noGrp="1"/>
          </p:cNvSpPr>
          <p:nvPr>
            <p:ph idx="1"/>
          </p:nvPr>
        </p:nvSpPr>
        <p:spPr/>
        <p:txBody>
          <a:bodyPr/>
          <a:lstStyle/>
          <a:p>
            <a:pPr marL="514350" indent="-514350">
              <a:buFont typeface="+mj-lt"/>
              <a:buAutoNum type="arabicPeriod" startAt="5"/>
            </a:pPr>
            <a:r>
              <a:rPr lang="de-DE" sz="2500" dirty="0" smtClean="0"/>
              <a:t>Eine Datei „</a:t>
            </a:r>
            <a:r>
              <a:rPr lang="de-DE" sz="2500" dirty="0" smtClean="0">
                <a:solidFill>
                  <a:srgbClr val="FCB341"/>
                </a:solidFill>
              </a:rPr>
              <a:t>Warten</a:t>
            </a:r>
            <a:r>
              <a:rPr lang="de-DE" sz="2500" dirty="0" smtClean="0"/>
              <a:t>“ hinzufügen und die entsprechenden Parameter setzen:</a:t>
            </a:r>
            <a:r>
              <a:rPr lang="en-US" sz="2500" dirty="0" smtClean="0"/>
              <a:t/>
            </a:r>
            <a:br>
              <a:rPr lang="en-US" sz="2500" dirty="0" smtClean="0"/>
            </a:br>
            <a:r>
              <a:rPr lang="en-US" sz="2500" dirty="0" smtClean="0"/>
              <a:t/>
            </a:r>
            <a:br>
              <a:rPr lang="en-US" sz="2500" dirty="0" smtClean="0"/>
            </a:br>
            <a:r>
              <a:rPr lang="en-US" sz="2500" dirty="0" smtClean="0"/>
              <a:t/>
            </a:r>
            <a:br>
              <a:rPr lang="en-US" sz="2500" dirty="0" smtClean="0"/>
            </a:br>
            <a:endParaRPr lang="en-US" sz="2500" dirty="0" smtClean="0"/>
          </a:p>
          <a:p>
            <a:pPr marL="514350" indent="-514350">
              <a:buFont typeface="+mj-lt"/>
              <a:buAutoNum type="arabicPeriod" startAt="5"/>
            </a:pPr>
            <a:r>
              <a:rPr lang="de-DE" sz="1800" dirty="0" smtClean="0"/>
              <a:t>Eine Datei „den Greifarm schließen“ hinzufügen und die entsprechenden Parameter setzen:</a:t>
            </a:r>
            <a:endParaRPr lang="en-US" sz="1800" dirty="0"/>
          </a:p>
        </p:txBody>
      </p:sp>
      <p:sp>
        <p:nvSpPr>
          <p:cNvPr id="4" name="Slide Number Placeholder 3"/>
          <p:cNvSpPr>
            <a:spLocks noGrp="1"/>
          </p:cNvSpPr>
          <p:nvPr>
            <p:ph type="sldNum" sz="quarter" idx="12"/>
          </p:nvPr>
        </p:nvSpPr>
        <p:spPr/>
        <p:txBody>
          <a:bodyPr/>
          <a:lstStyle/>
          <a:p>
            <a:pPr algn="r"/>
            <a:fld id="{6C0001A9-357E-7541-840E-1F18FD9D64CA}" type="slidenum">
              <a:rPr lang="en-US" smtClean="0"/>
              <a:pPr algn="r"/>
              <a:t>9</a:t>
            </a:fld>
            <a:endParaRPr lang="en-US" dirty="0"/>
          </a:p>
        </p:txBody>
      </p:sp>
      <p:sp>
        <p:nvSpPr>
          <p:cNvPr id="5" name="Footer Placeholder 4"/>
          <p:cNvSpPr>
            <a:spLocks noGrp="1"/>
          </p:cNvSpPr>
          <p:nvPr>
            <p:ph type="ftr" sz="quarter" idx="11"/>
          </p:nvPr>
        </p:nvSpPr>
        <p:spPr/>
        <p:txBody>
          <a:bodyPr/>
          <a:lstStyle/>
          <a:p>
            <a:pPr algn="ctr"/>
            <a:endParaRPr lang="en-US" dirty="0"/>
          </a:p>
        </p:txBody>
      </p:sp>
      <p:pic>
        <p:nvPicPr>
          <p:cNvPr id="6" name="Picture 5"/>
          <p:cNvPicPr>
            <a:picLocks noChangeAspect="1"/>
          </p:cNvPicPr>
          <p:nvPr/>
        </p:nvPicPr>
        <p:blipFill>
          <a:blip r:embed="rId2"/>
          <a:stretch>
            <a:fillRect/>
          </a:stretch>
        </p:blipFill>
        <p:spPr>
          <a:xfrm>
            <a:off x="469373" y="2357026"/>
            <a:ext cx="8217426" cy="1200795"/>
          </a:xfrm>
          <a:prstGeom prst="rect">
            <a:avLst/>
          </a:prstGeom>
        </p:spPr>
      </p:pic>
      <p:pic>
        <p:nvPicPr>
          <p:cNvPr id="7" name="Picture 6"/>
          <p:cNvPicPr>
            <a:picLocks noChangeAspect="1"/>
          </p:cNvPicPr>
          <p:nvPr/>
        </p:nvPicPr>
        <p:blipFill>
          <a:blip r:embed="rId3"/>
          <a:stretch>
            <a:fillRect/>
          </a:stretch>
        </p:blipFill>
        <p:spPr>
          <a:xfrm>
            <a:off x="438509" y="4148918"/>
            <a:ext cx="5371381" cy="2207432"/>
          </a:xfrm>
          <a:prstGeom prst="rect">
            <a:avLst/>
          </a:prstGeom>
        </p:spPr>
      </p:pic>
      <p:sp>
        <p:nvSpPr>
          <p:cNvPr id="8" name="TextBox 7"/>
          <p:cNvSpPr txBox="1"/>
          <p:nvPr/>
        </p:nvSpPr>
        <p:spPr>
          <a:xfrm>
            <a:off x="6708994" y="3894137"/>
            <a:ext cx="2324188" cy="2462213"/>
          </a:xfrm>
          <a:prstGeom prst="rect">
            <a:avLst/>
          </a:prstGeom>
          <a:noFill/>
        </p:spPr>
        <p:txBody>
          <a:bodyPr wrap="square" rtlCol="0">
            <a:spAutoFit/>
          </a:bodyPr>
          <a:lstStyle/>
          <a:p>
            <a:r>
              <a:rPr lang="de-DE" sz="1400" dirty="0" smtClean="0">
                <a:latin typeface="Comic Sans MS"/>
                <a:cs typeface="Comic Sans MS"/>
              </a:rPr>
              <a:t>Das </a:t>
            </a:r>
            <a:r>
              <a:rPr lang="de-DE" sz="1400" dirty="0" smtClean="0">
                <a:solidFill>
                  <a:srgbClr val="FCB341"/>
                </a:solidFill>
                <a:latin typeface="Comic Sans MS"/>
                <a:cs typeface="Comic Sans MS"/>
              </a:rPr>
              <a:t>Schließen</a:t>
            </a:r>
            <a:r>
              <a:rPr lang="de-DE" sz="1400" dirty="0" smtClean="0">
                <a:latin typeface="Comic Sans MS"/>
                <a:cs typeface="Comic Sans MS"/>
              </a:rPr>
              <a:t> des Greifarmes wird durch die </a:t>
            </a:r>
            <a:r>
              <a:rPr lang="de-DE" sz="1400" dirty="0" smtClean="0">
                <a:solidFill>
                  <a:srgbClr val="FCB341"/>
                </a:solidFill>
                <a:latin typeface="Comic Sans MS"/>
                <a:cs typeface="Comic Sans MS"/>
              </a:rPr>
              <a:t>umgekehrte Drehung </a:t>
            </a:r>
            <a:r>
              <a:rPr lang="de-DE" sz="1400" dirty="0" smtClean="0">
                <a:latin typeface="Comic Sans MS"/>
                <a:cs typeface="Comic Sans MS"/>
              </a:rPr>
              <a:t>des Motors veranlasst, die nur eine halbe Sekunde andauert. Um diese Aktion möglichst schnell ausführen zu können, wird </a:t>
            </a:r>
            <a:r>
              <a:rPr lang="de-DE" sz="1400" dirty="0" smtClean="0">
                <a:latin typeface="Comic Sans MS"/>
                <a:cs typeface="Comic Sans MS"/>
              </a:rPr>
              <a:t>die </a:t>
            </a:r>
            <a:r>
              <a:rPr lang="de-DE" sz="1400" dirty="0" smtClean="0">
                <a:solidFill>
                  <a:srgbClr val="FCB341"/>
                </a:solidFill>
                <a:latin typeface="Comic Sans MS"/>
                <a:cs typeface="Comic Sans MS"/>
              </a:rPr>
              <a:t>maximale </a:t>
            </a:r>
            <a:r>
              <a:rPr lang="de-DE" sz="1400" dirty="0" smtClean="0">
                <a:solidFill>
                  <a:srgbClr val="FCB341"/>
                </a:solidFill>
                <a:latin typeface="Comic Sans MS"/>
                <a:cs typeface="Comic Sans MS"/>
              </a:rPr>
              <a:t>Leistung </a:t>
            </a:r>
            <a:r>
              <a:rPr lang="de-DE" sz="1400" dirty="0" smtClean="0">
                <a:latin typeface="Comic Sans MS"/>
                <a:cs typeface="Comic Sans MS"/>
              </a:rPr>
              <a:t>benötigt</a:t>
            </a:r>
            <a:r>
              <a:rPr lang="de-DE" sz="1400" dirty="0" smtClean="0">
                <a:latin typeface="Comic Sans MS"/>
                <a:cs typeface="Comic Sans MS"/>
              </a:rPr>
              <a:t>. </a:t>
            </a:r>
            <a:endParaRPr lang="en-US" sz="1400" dirty="0">
              <a:latin typeface="Comic Sans MS"/>
              <a:cs typeface="Comic Sans MS"/>
            </a:endParaRPr>
          </a:p>
        </p:txBody>
      </p:sp>
      <p:pic>
        <p:nvPicPr>
          <p:cNvPr id="9" name="Picture 8"/>
          <p:cNvPicPr>
            <a:picLocks noChangeAspect="1"/>
          </p:cNvPicPr>
          <p:nvPr/>
        </p:nvPicPr>
        <p:blipFill>
          <a:blip r:embed="rId4"/>
          <a:stretch>
            <a:fillRect/>
          </a:stretch>
        </p:blipFill>
        <p:spPr>
          <a:xfrm>
            <a:off x="5745789" y="3989892"/>
            <a:ext cx="963205" cy="850698"/>
          </a:xfrm>
          <a:prstGeom prst="rect">
            <a:avLst/>
          </a:prstGeom>
        </p:spPr>
      </p:pic>
    </p:spTree>
    <p:extLst>
      <p:ext uri="{BB962C8B-B14F-4D97-AF65-F5344CB8AC3E}">
        <p14:creationId xmlns:p14="http://schemas.microsoft.com/office/powerpoint/2010/main" xmlns="" val="2441776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voxx4Kids-pptx-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Devoxx4Kids-pptx-template.potx</Template>
  <TotalTime>0</TotalTime>
  <Words>655</Words>
  <Application>Microsoft Macintosh PowerPoint</Application>
  <PresentationFormat>Bildschirmpräsentation (4:3)</PresentationFormat>
  <Paragraphs>87</Paragraphs>
  <Slides>14</Slides>
  <Notes>0</Notes>
  <HiddenSlides>0</HiddenSlides>
  <MMClips>0</MMClips>
  <ScaleCrop>false</ScaleCrop>
  <HeadingPairs>
    <vt:vector size="4" baseType="variant">
      <vt:variant>
        <vt:lpstr>Design</vt:lpstr>
      </vt:variant>
      <vt:variant>
        <vt:i4>1</vt:i4>
      </vt:variant>
      <vt:variant>
        <vt:lpstr>Folientitel</vt:lpstr>
      </vt:variant>
      <vt:variant>
        <vt:i4>14</vt:i4>
      </vt:variant>
    </vt:vector>
  </HeadingPairs>
  <TitlesOfParts>
    <vt:vector size="15" baseType="lpstr">
      <vt:lpstr>Devoxx4Kids-pptx-template</vt:lpstr>
      <vt:lpstr>Lego Mindstorm</vt:lpstr>
      <vt:lpstr>Wie ist dein Roboter aufgebaut ?</vt:lpstr>
      <vt:lpstr>Sensoren, die am Roboter angebracht sind</vt:lpstr>
      <vt:lpstr>Wie programmiert man den Lego Mindstorm ? </vt:lpstr>
      <vt:lpstr>Mission 1: den Roboter dazu bringen, sich zu bewegen!</vt:lpstr>
      <vt:lpstr>Mission 1 (Fortsetzung): den Roboter dazu bringen, sich zu bewegen!</vt:lpstr>
      <vt:lpstr>Mission 2: Den Ball fangen! </vt:lpstr>
      <vt:lpstr>Mission 2 (Fortsetzung): Den Ball fangen! </vt:lpstr>
      <vt:lpstr>Mission 2 (Fortsetzung): Den Ball fangen! </vt:lpstr>
      <vt:lpstr>Mission 2 (Fortsetzung): Den Ball fangen! </vt:lpstr>
      <vt:lpstr>Mission 3: Den Ball fangen und umkehren!</vt:lpstr>
      <vt:lpstr>Mission 3 (Fortsetzung): Den Ball fangen und umkehren!</vt:lpstr>
      <vt:lpstr>Mission 3 (Fortsetzung): Den Ball fangen und umkehren!</vt:lpstr>
      <vt:lpstr>Mission 4: Die Anwesenheit des Balles registrieren, ihn fangen und umkehren!</vt:lpstr>
    </vt:vector>
  </TitlesOfParts>
  <Manager/>
  <Company>www.devoxx4kids.com</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Daniel De Luca</dc:creator>
  <cp:keywords/>
  <dc:description/>
  <cp:lastModifiedBy>Kuba</cp:lastModifiedBy>
  <cp:revision>53</cp:revision>
  <dcterms:created xsi:type="dcterms:W3CDTF">2012-11-17T11:43:16Z</dcterms:created>
  <dcterms:modified xsi:type="dcterms:W3CDTF">2014-04-29T19:25:21Z</dcterms:modified>
  <cp:category/>
</cp:coreProperties>
</file>