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26/11/13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26/11/13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on</a:t>
            </a:r>
            <a:r>
              <a:rPr lang="en-US" baseline="0" dirty="0" smtClean="0"/>
              <a:t> NAO the </a:t>
            </a:r>
            <a:r>
              <a:rPr lang="en-US" baseline="0" dirty="0" err="1" smtClean="0"/>
              <a:t>presentation.crg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Choregraphe</a:t>
            </a:r>
            <a:r>
              <a:rPr lang="en-US" baseline="0" dirty="0" smtClean="0"/>
              <a:t> project, make sure the translation in your language is 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6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52904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7" name="Picture 6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42982"/>
            <a:ext cx="241701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1055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35635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1055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35635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47048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1055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35635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199" y="6356350"/>
            <a:ext cx="249722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1055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3" name="Picture 12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35635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1055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6" name="Picture 15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35635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1055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35635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6356350"/>
            <a:ext cx="240364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1055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35635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430379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1055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35635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1055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35635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7.jpg"/><Relationship Id="rId7" Type="http://schemas.openxmlformats.org/officeDocument/2006/relationships/image" Target="../media/image28.jpg"/><Relationship Id="rId8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4" Type="http://schemas.openxmlformats.org/officeDocument/2006/relationships/image" Target="../media/image32.jpg"/><Relationship Id="rId5" Type="http://schemas.openxmlformats.org/officeDocument/2006/relationships/image" Target="../media/image33.jpg"/><Relationship Id="rId6" Type="http://schemas.openxmlformats.org/officeDocument/2006/relationships/image" Target="../media/image34.jpg"/><Relationship Id="rId7" Type="http://schemas.openxmlformats.org/officeDocument/2006/relationships/image" Target="../media/image16.jpg"/><Relationship Id="rId8" Type="http://schemas.openxmlformats.org/officeDocument/2006/relationships/image" Target="../media/image35.jpg"/><Relationship Id="rId9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hyperlink" Target="/Applications/Nao/Choregraphe.ap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4150"/>
            <a:ext cx="6400800" cy="1752600"/>
          </a:xfrm>
        </p:spPr>
        <p:txBody>
          <a:bodyPr/>
          <a:lstStyle/>
          <a:p>
            <a:r>
              <a:rPr lang="fr-FR" dirty="0" err="1" smtClean="0"/>
              <a:t>Programmeren</a:t>
            </a:r>
            <a:r>
              <a:rPr lang="fr-FR" dirty="0" smtClean="0"/>
              <a:t> </a:t>
            </a:r>
            <a:r>
              <a:rPr lang="fr-FR" dirty="0"/>
              <a:t>van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 smtClean="0"/>
              <a:t>humanoid</a:t>
            </a:r>
            <a:r>
              <a:rPr lang="fr-FR" dirty="0" smtClean="0"/>
              <a:t> </a:t>
            </a:r>
            <a:r>
              <a:rPr lang="fr-FR" dirty="0"/>
              <a:t>robot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04" y="3927922"/>
            <a:ext cx="5195212" cy="233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_17_08_13_18_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37" y="4740240"/>
            <a:ext cx="13716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 2 </a:t>
            </a:r>
            <a:r>
              <a:rPr lang="nl-BE" sz="2800" dirty="0" smtClean="0"/>
              <a:t>(vervolg)</a:t>
            </a:r>
            <a:endParaRPr lang="nl-B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570"/>
            <a:ext cx="8229600" cy="451059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nl-BE" dirty="0" smtClean="0"/>
              <a:t>Verander de oogkleur van NAO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nl-BE" dirty="0" smtClean="0"/>
              <a:t>Hef de rechter arm van NAO op </a:t>
            </a:r>
            <a:r>
              <a:rPr lang="nl-BE" sz="2800" dirty="0" smtClean="0"/>
              <a:t>(biblioteek)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400" dirty="0" smtClean="0"/>
              <a:t>Doos:</a:t>
            </a:r>
            <a:r>
              <a:rPr lang="nl-BE" sz="2400" dirty="0" smtClean="0">
                <a:solidFill>
                  <a:srgbClr val="FF6600"/>
                </a:solidFill>
              </a:rPr>
              <a:t> Raise Right Hand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nl-BE" dirty="0" smtClean="0"/>
              <a:t>Laat NAO spreken met de doos </a:t>
            </a:r>
            <a:r>
              <a:rPr lang="nl-BE" dirty="0" smtClean="0">
                <a:solidFill>
                  <a:srgbClr val="FF6600"/>
                </a:solidFill>
              </a:rPr>
              <a:t>Say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/>
              <a:t>NAO moet de bal </a:t>
            </a:r>
            <a:r>
              <a:rPr lang="nl-BE" dirty="0" smtClean="0"/>
              <a:t>vragen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9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 2 </a:t>
            </a:r>
            <a:r>
              <a:rPr lang="nl-BE" sz="2800" dirty="0" smtClean="0"/>
              <a:t>(vervolg)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nl-BE" sz="2400" dirty="0" smtClean="0"/>
              <a:t>NAO vraagt​waar hij de bal moet leggen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000" dirty="0" smtClean="0"/>
              <a:t>Maak een nieuwe doos.</a:t>
            </a:r>
          </a:p>
          <a:p>
            <a:pPr lvl="2"/>
            <a:r>
              <a:rPr lang="nl-BE" sz="1800" dirty="0" smtClean="0"/>
              <a:t>Type : </a:t>
            </a:r>
            <a:r>
              <a:rPr lang="nl-BE" sz="1800" dirty="0" smtClean="0">
                <a:solidFill>
                  <a:srgbClr val="FF6600"/>
                </a:solidFill>
              </a:rPr>
              <a:t>Flow Diagram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000" dirty="0" smtClean="0"/>
              <a:t>Voeg een doos </a:t>
            </a:r>
            <a:r>
              <a:rPr lang="nl-BE" sz="2000" dirty="0" smtClean="0">
                <a:solidFill>
                  <a:srgbClr val="FF6600"/>
                </a:solidFill>
              </a:rPr>
              <a:t>Choice </a:t>
            </a:r>
            <a:r>
              <a:rPr lang="nl-BE" sz="2000" dirty="0" smtClean="0"/>
              <a:t>toe</a:t>
            </a:r>
          </a:p>
          <a:p>
            <a:pPr lvl="2"/>
            <a:r>
              <a:rPr lang="nl-BE" sz="1800" dirty="0" smtClean="0"/>
              <a:t>Wijzig de ouput van de doos</a:t>
            </a:r>
          </a:p>
          <a:p>
            <a:pPr lvl="3"/>
            <a:r>
              <a:rPr lang="nl-BE" sz="1600" dirty="0" smtClean="0"/>
              <a:t>Hernoem </a:t>
            </a:r>
            <a:r>
              <a:rPr lang="nl-BE" sz="1600" dirty="0" smtClean="0">
                <a:solidFill>
                  <a:srgbClr val="FF6600"/>
                </a:solidFill>
              </a:rPr>
              <a:t>output</a:t>
            </a:r>
            <a:r>
              <a:rPr lang="nl-BE" sz="1600" dirty="0" smtClean="0"/>
              <a:t> </a:t>
            </a:r>
            <a:r>
              <a:rPr lang="nl-BE" sz="1600" dirty="0" smtClean="0">
                <a:solidFill>
                  <a:srgbClr val="3366FF"/>
                </a:solidFill>
              </a:rPr>
              <a:t>answer </a:t>
            </a:r>
            <a:r>
              <a:rPr lang="nl-BE" sz="1600" dirty="0" smtClean="0"/>
              <a:t>naar</a:t>
            </a:r>
            <a:r>
              <a:rPr lang="nl-BE" sz="1600" dirty="0" smtClean="0">
                <a:solidFill>
                  <a:srgbClr val="3366FF"/>
                </a:solidFill>
              </a:rPr>
              <a:t> </a:t>
            </a:r>
            <a:r>
              <a:rPr lang="nl-BE" sz="1600" dirty="0" smtClean="0">
                <a:solidFill>
                  <a:srgbClr val="FFD70B"/>
                </a:solidFill>
              </a:rPr>
              <a:t>answer1</a:t>
            </a:r>
          </a:p>
          <a:p>
            <a:pPr lvl="4"/>
            <a:r>
              <a:rPr lang="nl-BE" sz="1600" dirty="0" smtClean="0"/>
              <a:t>Type : </a:t>
            </a:r>
            <a:r>
              <a:rPr lang="nl-BE" sz="1600" dirty="0" smtClean="0">
                <a:solidFill>
                  <a:srgbClr val="FF6600"/>
                </a:solidFill>
              </a:rPr>
              <a:t>Number </a:t>
            </a:r>
            <a:r>
              <a:rPr lang="nl-BE" sz="1600" dirty="0" smtClean="0"/>
              <a:t>: </a:t>
            </a:r>
            <a:r>
              <a:rPr lang="nl-BE" sz="1600" dirty="0" smtClean="0">
                <a:solidFill>
                  <a:srgbClr val="FF6600"/>
                </a:solidFill>
              </a:rPr>
              <a:t>1</a:t>
            </a:r>
          </a:p>
          <a:p>
            <a:pPr lvl="4"/>
            <a:r>
              <a:rPr lang="nl-BE" sz="1600" dirty="0" smtClean="0"/>
              <a:t>Nature : </a:t>
            </a:r>
            <a:r>
              <a:rPr lang="nl-BE" sz="1600" dirty="0" smtClean="0">
                <a:solidFill>
                  <a:srgbClr val="FF6600"/>
                </a:solidFill>
              </a:rPr>
              <a:t>Punctual</a:t>
            </a:r>
          </a:p>
          <a:p>
            <a:pPr lvl="3"/>
            <a:r>
              <a:rPr lang="nl-BE" sz="1600" dirty="0" smtClean="0"/>
              <a:t>Voeg een </a:t>
            </a:r>
            <a:r>
              <a:rPr lang="nl-BE" sz="1600" dirty="0" smtClean="0">
                <a:solidFill>
                  <a:srgbClr val="FF6600"/>
                </a:solidFill>
              </a:rPr>
              <a:t>output </a:t>
            </a:r>
            <a:r>
              <a:rPr lang="nl-BE" sz="1600" dirty="0" smtClean="0">
                <a:solidFill>
                  <a:srgbClr val="000000"/>
                </a:solidFill>
              </a:rPr>
              <a:t>toe</a:t>
            </a:r>
            <a:r>
              <a:rPr lang="nl-BE" sz="1600" dirty="0" smtClean="0">
                <a:solidFill>
                  <a:srgbClr val="FF6600"/>
                </a:solidFill>
              </a:rPr>
              <a:t> : </a:t>
            </a:r>
            <a:r>
              <a:rPr lang="nl-BE" sz="1600" dirty="0" smtClean="0">
                <a:solidFill>
                  <a:srgbClr val="FFD70B"/>
                </a:solidFill>
              </a:rPr>
              <a:t>answer2</a:t>
            </a:r>
          </a:p>
          <a:p>
            <a:pPr lvl="4"/>
            <a:r>
              <a:rPr lang="nl-BE" sz="1600" dirty="0" smtClean="0"/>
              <a:t>Type : </a:t>
            </a:r>
            <a:r>
              <a:rPr lang="nl-BE" sz="1600" dirty="0" smtClean="0">
                <a:solidFill>
                  <a:srgbClr val="FF6600"/>
                </a:solidFill>
              </a:rPr>
              <a:t>Number </a:t>
            </a:r>
            <a:r>
              <a:rPr lang="nl-BE" sz="1600" dirty="0" smtClean="0"/>
              <a:t>: </a:t>
            </a:r>
            <a:r>
              <a:rPr lang="nl-BE" sz="1600" dirty="0" smtClean="0">
                <a:solidFill>
                  <a:srgbClr val="FF6600"/>
                </a:solidFill>
              </a:rPr>
              <a:t>1</a:t>
            </a:r>
          </a:p>
          <a:p>
            <a:pPr lvl="4"/>
            <a:r>
              <a:rPr lang="nl-BE" sz="1600" dirty="0" smtClean="0"/>
              <a:t>Nature : </a:t>
            </a:r>
            <a:r>
              <a:rPr lang="nl-BE" sz="1600" dirty="0" smtClean="0">
                <a:solidFill>
                  <a:srgbClr val="FF6600"/>
                </a:solidFill>
              </a:rPr>
              <a:t>Punctual</a:t>
            </a:r>
          </a:p>
          <a:p>
            <a:pPr lvl="2"/>
            <a:r>
              <a:rPr lang="nl-BE" sz="1800" dirty="0" smtClean="0"/>
              <a:t>Dubbelklik op het vakje om de vraag en de antwoorden in te geven</a:t>
            </a:r>
            <a:endParaRPr lang="nl-BE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nl-BE" sz="2400" dirty="0" smtClean="0"/>
              <a:t>NAO moet het antwoord dat je hebt gegeven herhalen.</a:t>
            </a:r>
          </a:p>
          <a:p>
            <a:pPr lvl="4"/>
            <a:endParaRPr lang="nl-BE" sz="1800" dirty="0" smtClean="0"/>
          </a:p>
          <a:p>
            <a:pPr lvl="4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pic>
        <p:nvPicPr>
          <p:cNvPr id="7" name="Picture 6" descr="Screenshot_17_08_13_18_2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93197"/>
            <a:ext cx="1612900" cy="1371600"/>
          </a:xfrm>
          <a:prstGeom prst="rect">
            <a:avLst/>
          </a:prstGeom>
        </p:spPr>
      </p:pic>
      <p:pic>
        <p:nvPicPr>
          <p:cNvPr id="8" name="Picture 7" descr="Screenshot_17_08_13_18_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64797"/>
            <a:ext cx="1435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 2 </a:t>
            </a:r>
            <a:r>
              <a:rPr lang="nl-BE" sz="2800" dirty="0" smtClean="0"/>
              <a:t>(vervolg)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fr-FR" sz="2400" dirty="0" smtClean="0"/>
              <a:t>NAO </a:t>
            </a:r>
            <a:r>
              <a:rPr lang="fr-FR" sz="2400" dirty="0" err="1" smtClean="0"/>
              <a:t>laat</a:t>
            </a:r>
            <a:r>
              <a:rPr lang="fr-FR" sz="2400" dirty="0" smtClean="0"/>
              <a:t> </a:t>
            </a:r>
            <a:r>
              <a:rPr lang="fr-FR" sz="2400" dirty="0" err="1" smtClean="0"/>
              <a:t>zijn</a:t>
            </a:r>
            <a:r>
              <a:rPr lang="fr-FR" sz="2400" dirty="0" smtClean="0"/>
              <a:t> arm </a:t>
            </a:r>
            <a:r>
              <a:rPr lang="fr-FR" sz="2400" dirty="0" err="1" smtClean="0"/>
              <a:t>zakken</a:t>
            </a:r>
            <a:r>
              <a:rPr lang="fr-FR" sz="2400" dirty="0" smtClean="0"/>
              <a:t> en </a:t>
            </a:r>
            <a:r>
              <a:rPr lang="fr-FR" sz="2400" dirty="0" err="1"/>
              <a:t>sluit</a:t>
            </a:r>
            <a:r>
              <a:rPr lang="fr-FR" sz="2400" dirty="0"/>
              <a:t> </a:t>
            </a:r>
            <a:r>
              <a:rPr lang="fr-FR" sz="2400" dirty="0" err="1"/>
              <a:t>zijn</a:t>
            </a:r>
            <a:r>
              <a:rPr lang="fr-FR" sz="2400" dirty="0"/>
              <a:t> hand</a:t>
            </a:r>
            <a:endParaRPr lang="fr-FR" sz="2400" dirty="0" smtClean="0"/>
          </a:p>
          <a:p>
            <a:pPr lvl="1"/>
            <a:r>
              <a:rPr lang="fr-FR" sz="2000" dirty="0" err="1" smtClean="0"/>
              <a:t>Terug</a:t>
            </a:r>
            <a:r>
              <a:rPr lang="fr-FR" sz="2000" dirty="0" smtClean="0"/>
              <a:t> </a:t>
            </a:r>
            <a:r>
              <a:rPr lang="fr-FR" sz="2000" dirty="0" err="1" smtClean="0"/>
              <a:t>naar</a:t>
            </a:r>
            <a:r>
              <a:rPr lang="fr-FR" sz="2000" dirty="0" smtClean="0"/>
              <a:t> </a:t>
            </a:r>
            <a:r>
              <a:rPr lang="fr-FR" sz="2000" dirty="0" err="1" smtClean="0"/>
              <a:t>het</a:t>
            </a:r>
            <a:r>
              <a:rPr lang="fr-FR" sz="2000" dirty="0" smtClean="0"/>
              <a:t> </a:t>
            </a:r>
            <a:r>
              <a:rPr lang="fr-FR" sz="2000" dirty="0" err="1" smtClean="0"/>
              <a:t>hoofd</a:t>
            </a:r>
            <a:r>
              <a:rPr lang="fr-FR" sz="2000" dirty="0" smtClean="0"/>
              <a:t> </a:t>
            </a:r>
            <a:r>
              <a:rPr lang="fr-FR" sz="2000" dirty="0" err="1" smtClean="0"/>
              <a:t>venster</a:t>
            </a:r>
            <a:r>
              <a:rPr lang="fr-FR" sz="2000" dirty="0" smtClean="0"/>
              <a:t> van </a:t>
            </a:r>
            <a:r>
              <a:rPr lang="fr-FR" sz="2000" dirty="0" err="1" smtClean="0"/>
              <a:t>Oefening</a:t>
            </a:r>
            <a:r>
              <a:rPr lang="fr-FR" sz="2000" dirty="0" smtClean="0"/>
              <a:t> 2.</a:t>
            </a:r>
          </a:p>
          <a:p>
            <a:pPr lvl="1"/>
            <a:r>
              <a:rPr lang="fr-FR" sz="2000" dirty="0" err="1" smtClean="0"/>
              <a:t>Voeg</a:t>
            </a:r>
            <a:r>
              <a:rPr lang="fr-FR" sz="2000" dirty="0" smtClean="0"/>
              <a:t> </a:t>
            </a:r>
            <a:r>
              <a:rPr lang="fr-FR" sz="2000" dirty="0" err="1"/>
              <a:t>een</a:t>
            </a:r>
            <a:r>
              <a:rPr lang="fr-FR" sz="2000" dirty="0"/>
              <a:t> </a:t>
            </a:r>
            <a:r>
              <a:rPr lang="fr-FR" sz="2000" dirty="0" err="1"/>
              <a:t>doos</a:t>
            </a:r>
            <a:r>
              <a:rPr lang="fr-FR" sz="2000" dirty="0"/>
              <a:t> </a:t>
            </a:r>
            <a:r>
              <a:rPr lang="fr-FR" sz="2000" dirty="0" smtClean="0">
                <a:solidFill>
                  <a:srgbClr val="FF6600"/>
                </a:solidFill>
              </a:rPr>
              <a:t>Close Right Hand </a:t>
            </a:r>
            <a:r>
              <a:rPr lang="fr-FR" sz="2000" dirty="0" err="1" smtClean="0">
                <a:solidFill>
                  <a:srgbClr val="000000"/>
                </a:solidFill>
              </a:rPr>
              <a:t>toe</a:t>
            </a:r>
            <a:endParaRPr lang="fr-FR" sz="2000" dirty="0" smtClean="0">
              <a:solidFill>
                <a:srgbClr val="000000"/>
              </a:solidFill>
            </a:endParaRPr>
          </a:p>
          <a:p>
            <a:pPr lvl="2"/>
            <a:r>
              <a:rPr lang="nl-BE" sz="1800" dirty="0"/>
              <a:t>Koppel </a:t>
            </a:r>
            <a:r>
              <a:rPr lang="fr-FR" sz="1800" dirty="0" smtClean="0"/>
              <a:t>de </a:t>
            </a:r>
            <a:r>
              <a:rPr lang="fr-FR" sz="1800" dirty="0" err="1" smtClean="0"/>
              <a:t>twee</a:t>
            </a:r>
            <a:r>
              <a:rPr lang="fr-FR" sz="1800" dirty="0" smtClean="0"/>
              <a:t> </a:t>
            </a:r>
            <a:r>
              <a:rPr lang="fr-FR" sz="2000" dirty="0" smtClean="0">
                <a:solidFill>
                  <a:srgbClr val="FF6600"/>
                </a:solidFill>
              </a:rPr>
              <a:t>outputs </a:t>
            </a:r>
            <a:r>
              <a:rPr lang="fr-FR" sz="2000" dirty="0" err="1" smtClean="0"/>
              <a:t>aan</a:t>
            </a:r>
            <a:r>
              <a:rPr lang="fr-FR" sz="2000" dirty="0"/>
              <a:t> de </a:t>
            </a:r>
            <a:r>
              <a:rPr lang="fr-FR" sz="2000" dirty="0" err="1"/>
              <a:t>doos</a:t>
            </a:r>
            <a:endParaRPr lang="fr-FR" sz="2000" dirty="0" smtClean="0"/>
          </a:p>
          <a:p>
            <a:pPr lvl="2"/>
            <a:endParaRPr lang="fr-FR" sz="2000" dirty="0"/>
          </a:p>
          <a:p>
            <a:pPr lvl="2"/>
            <a:endParaRPr lang="fr-FR" sz="2000" dirty="0" smtClean="0"/>
          </a:p>
          <a:p>
            <a:pPr lvl="2"/>
            <a:endParaRPr lang="fr-FR" sz="2000" dirty="0"/>
          </a:p>
          <a:p>
            <a:pPr lvl="2"/>
            <a:endParaRPr lang="fr-FR" sz="2000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pic>
        <p:nvPicPr>
          <p:cNvPr id="6" name="Picture 5" descr="Screenshot_24_08_13_10_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77" y="3120447"/>
            <a:ext cx="1422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Oefening</a:t>
            </a:r>
            <a:r>
              <a:rPr lang="fr-FR" dirty="0" smtClean="0"/>
              <a:t> </a:t>
            </a:r>
            <a:r>
              <a:rPr lang="fr-FR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dirty="0" smtClean="0"/>
              <a:t>NAO </a:t>
            </a:r>
            <a:r>
              <a:rPr lang="fr-FR" dirty="0" err="1" smtClean="0"/>
              <a:t>zoekt</a:t>
            </a:r>
            <a:r>
              <a:rPr lang="fr-FR" dirty="0" smtClean="0"/>
              <a:t> </a:t>
            </a:r>
            <a:r>
              <a:rPr lang="fr-FR" dirty="0" err="1" smtClean="0"/>
              <a:t>waar</a:t>
            </a:r>
            <a:r>
              <a:rPr lang="fr-FR" dirty="0" smtClean="0"/>
              <a:t> </a:t>
            </a:r>
            <a:r>
              <a:rPr lang="fr-FR" dirty="0" err="1" smtClean="0"/>
              <a:t>hij</a:t>
            </a:r>
            <a:r>
              <a:rPr lang="fr-FR" dirty="0" smtClean="0"/>
              <a:t> de bal </a:t>
            </a:r>
            <a:r>
              <a:rPr lang="fr-FR" dirty="0" err="1" smtClean="0"/>
              <a:t>moet</a:t>
            </a:r>
            <a:r>
              <a:rPr lang="fr-FR" dirty="0" smtClean="0"/>
              <a:t> </a:t>
            </a:r>
            <a:r>
              <a:rPr lang="fr-FR" dirty="0" err="1" smtClean="0"/>
              <a:t>leggen</a:t>
            </a:r>
            <a:endParaRPr lang="fr-FR" dirty="0" smtClean="0"/>
          </a:p>
          <a:p>
            <a:pPr lvl="1"/>
            <a:r>
              <a:rPr lang="fr-FR" dirty="0" err="1">
                <a:solidFill>
                  <a:srgbClr val="FF6600"/>
                </a:solidFill>
              </a:rPr>
              <a:t>Draai</a:t>
            </a:r>
            <a:r>
              <a:rPr lang="fr-FR" dirty="0">
                <a:solidFill>
                  <a:srgbClr val="FF6600"/>
                </a:solidFill>
              </a:rPr>
              <a:t> </a:t>
            </a:r>
            <a:r>
              <a:rPr lang="fr-FR" dirty="0" err="1">
                <a:solidFill>
                  <a:srgbClr val="FF6600"/>
                </a:solidFill>
              </a:rPr>
              <a:t>het</a:t>
            </a:r>
            <a:r>
              <a:rPr lang="fr-FR" dirty="0">
                <a:solidFill>
                  <a:srgbClr val="FF6600"/>
                </a:solidFill>
              </a:rPr>
              <a:t> </a:t>
            </a:r>
            <a:r>
              <a:rPr lang="fr-FR" dirty="0" err="1">
                <a:solidFill>
                  <a:srgbClr val="FF6600"/>
                </a:solidFill>
              </a:rPr>
              <a:t>hoofd</a:t>
            </a:r>
            <a:endParaRPr lang="fr-FR" dirty="0" smtClean="0"/>
          </a:p>
          <a:p>
            <a:pPr lvl="1"/>
            <a:r>
              <a:rPr lang="fr-FR" dirty="0" err="1"/>
              <a:t>Vind</a:t>
            </a:r>
            <a:r>
              <a:rPr lang="fr-FR" dirty="0"/>
              <a:t> de </a:t>
            </a:r>
            <a:r>
              <a:rPr lang="fr-FR" dirty="0" err="1"/>
              <a:t>juiste</a:t>
            </a:r>
            <a:r>
              <a:rPr lang="fr-FR" dirty="0"/>
              <a:t> </a:t>
            </a:r>
            <a:r>
              <a:rPr lang="fr-FR" dirty="0" smtClean="0">
                <a:solidFill>
                  <a:srgbClr val="FF6600"/>
                </a:solidFill>
              </a:rPr>
              <a:t>NAOMARK</a:t>
            </a:r>
          </a:p>
          <a:p>
            <a:pPr lvl="1"/>
            <a:r>
              <a:rPr lang="fr-FR" dirty="0" err="1" smtClean="0">
                <a:solidFill>
                  <a:srgbClr val="FF6600"/>
                </a:solidFill>
              </a:rPr>
              <a:t>Laat</a:t>
            </a:r>
            <a:r>
              <a:rPr lang="fr-FR" dirty="0" smtClean="0">
                <a:solidFill>
                  <a:srgbClr val="FF6600"/>
                </a:solidFill>
              </a:rPr>
              <a:t> NAO </a:t>
            </a:r>
            <a:r>
              <a:rPr lang="fr-FR" dirty="0" err="1">
                <a:solidFill>
                  <a:srgbClr val="FF6600"/>
                </a:solidFill>
              </a:rPr>
              <a:t>z</a:t>
            </a:r>
            <a:r>
              <a:rPr lang="fr-FR" dirty="0" err="1" smtClean="0">
                <a:solidFill>
                  <a:srgbClr val="FF6600"/>
                </a:solidFill>
              </a:rPr>
              <a:t>eggen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err="1" smtClean="0"/>
              <a:t>dat</a:t>
            </a:r>
            <a:r>
              <a:rPr lang="fr-FR" dirty="0" smtClean="0"/>
              <a:t> </a:t>
            </a:r>
            <a:r>
              <a:rPr lang="fr-FR" dirty="0" err="1"/>
              <a:t>hij</a:t>
            </a:r>
            <a:r>
              <a:rPr lang="fr-FR" dirty="0"/>
              <a:t> de </a:t>
            </a:r>
            <a:r>
              <a:rPr lang="fr-FR" dirty="0" err="1" smtClean="0"/>
              <a:t>plaats</a:t>
            </a:r>
            <a:r>
              <a:rPr lang="fr-FR" dirty="0"/>
              <a:t> </a:t>
            </a:r>
            <a:r>
              <a:rPr lang="fr-FR" dirty="0" err="1" smtClean="0"/>
              <a:t>gevonden</a:t>
            </a:r>
            <a:r>
              <a:rPr lang="fr-FR" dirty="0" smtClean="0"/>
              <a:t> </a:t>
            </a:r>
            <a:r>
              <a:rPr lang="fr-FR" dirty="0" err="1"/>
              <a:t>heeft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rgbClr val="FF6600"/>
                </a:solidFill>
              </a:rPr>
              <a:t>Laat</a:t>
            </a:r>
            <a:r>
              <a:rPr lang="fr-FR" dirty="0" smtClean="0">
                <a:solidFill>
                  <a:srgbClr val="FF6600"/>
                </a:solidFill>
              </a:rPr>
              <a:t> NAO </a:t>
            </a:r>
            <a:r>
              <a:rPr lang="fr-FR" dirty="0" err="1">
                <a:solidFill>
                  <a:srgbClr val="FF6600"/>
                </a:solidFill>
              </a:rPr>
              <a:t>z</a:t>
            </a:r>
            <a:r>
              <a:rPr lang="fr-FR" dirty="0" err="1" smtClean="0">
                <a:solidFill>
                  <a:srgbClr val="FF6600"/>
                </a:solidFill>
              </a:rPr>
              <a:t>eggen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err="1"/>
              <a:t>dat</a:t>
            </a:r>
            <a:r>
              <a:rPr lang="fr-FR" dirty="0"/>
              <a:t> </a:t>
            </a:r>
            <a:r>
              <a:rPr lang="fr-FR" dirty="0" err="1"/>
              <a:t>hij</a:t>
            </a:r>
            <a:r>
              <a:rPr lang="fr-FR" dirty="0"/>
              <a:t> de </a:t>
            </a:r>
            <a:r>
              <a:rPr lang="fr-FR" dirty="0" err="1"/>
              <a:t>plaats</a:t>
            </a:r>
            <a:r>
              <a:rPr lang="fr-FR" dirty="0"/>
              <a:t> </a:t>
            </a:r>
            <a:r>
              <a:rPr lang="fr-FR" dirty="0" smtClean="0">
                <a:solidFill>
                  <a:srgbClr val="FF6600"/>
                </a:solidFill>
              </a:rPr>
              <a:t>niet</a:t>
            </a:r>
            <a:r>
              <a:rPr lang="fr-FR" dirty="0" smtClean="0"/>
              <a:t> </a:t>
            </a:r>
            <a:r>
              <a:rPr lang="fr-FR" dirty="0" err="1" smtClean="0"/>
              <a:t>gevonden</a:t>
            </a:r>
            <a:r>
              <a:rPr lang="fr-FR" dirty="0" smtClean="0"/>
              <a:t> </a:t>
            </a:r>
            <a:r>
              <a:rPr lang="fr-FR" dirty="0" err="1" smtClean="0"/>
              <a:t>heeft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30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Oefening</a:t>
            </a:r>
            <a:r>
              <a:rPr lang="fr-FR" dirty="0" smtClean="0"/>
              <a:t> </a:t>
            </a:r>
            <a:r>
              <a:rPr lang="fr-FR" dirty="0"/>
              <a:t>3 </a:t>
            </a:r>
            <a:r>
              <a:rPr lang="fr-FR" sz="2800" dirty="0" smtClean="0"/>
              <a:t>(</a:t>
            </a:r>
            <a:r>
              <a:rPr lang="fr-FR" sz="2800" dirty="0" err="1" smtClean="0"/>
              <a:t>vervolg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fr-FR" dirty="0" err="1"/>
              <a:t>Maak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nieuwe</a:t>
            </a:r>
            <a:r>
              <a:rPr lang="fr-FR" dirty="0"/>
              <a:t> </a:t>
            </a:r>
            <a:r>
              <a:rPr lang="fr-FR" dirty="0" err="1"/>
              <a:t>doos</a:t>
            </a:r>
            <a:r>
              <a:rPr lang="fr-FR" dirty="0"/>
              <a:t> in </a:t>
            </a:r>
            <a:r>
              <a:rPr lang="fr-FR" dirty="0" err="1"/>
              <a:t>het</a:t>
            </a:r>
            <a:r>
              <a:rPr lang="fr-FR" dirty="0"/>
              <a:t> </a:t>
            </a:r>
            <a:r>
              <a:rPr lang="fr-FR" dirty="0" err="1" smtClean="0"/>
              <a:t>hoofd</a:t>
            </a:r>
            <a:r>
              <a:rPr lang="fr-FR" dirty="0" smtClean="0"/>
              <a:t> </a:t>
            </a:r>
            <a:r>
              <a:rPr lang="fr-FR" dirty="0" err="1" smtClean="0"/>
              <a:t>venster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 smtClean="0"/>
              <a:t>Verander</a:t>
            </a:r>
            <a:r>
              <a:rPr lang="fr-FR" dirty="0" smtClean="0"/>
              <a:t> de </a:t>
            </a:r>
            <a:r>
              <a:rPr lang="fr-FR" dirty="0" err="1" smtClean="0"/>
              <a:t>naam</a:t>
            </a:r>
            <a:r>
              <a:rPr lang="fr-FR" dirty="0" smtClean="0"/>
              <a:t>: </a:t>
            </a:r>
            <a:r>
              <a:rPr lang="fr-FR" dirty="0" err="1" smtClean="0">
                <a:solidFill>
                  <a:srgbClr val="FF6600"/>
                </a:solidFill>
              </a:rPr>
              <a:t>Zoek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err="1" smtClean="0">
                <a:solidFill>
                  <a:srgbClr val="FF6600"/>
                </a:solidFill>
              </a:rPr>
              <a:t>Doos</a:t>
            </a:r>
            <a:endParaRPr lang="fr-FR" dirty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Type: </a:t>
            </a:r>
            <a:r>
              <a:rPr lang="fr-FR" dirty="0">
                <a:solidFill>
                  <a:srgbClr val="FF6600"/>
                </a:solidFill>
              </a:rPr>
              <a:t>Flow </a:t>
            </a:r>
            <a:r>
              <a:rPr lang="fr-FR" dirty="0" err="1" smtClean="0">
                <a:solidFill>
                  <a:srgbClr val="FF6600"/>
                </a:solidFill>
              </a:rPr>
              <a:t>Diagram</a:t>
            </a:r>
            <a:endParaRPr lang="fr-FR" dirty="0" smtClean="0">
              <a:solidFill>
                <a:srgbClr val="FF6600"/>
              </a:solidFill>
            </a:endParaRPr>
          </a:p>
          <a:p>
            <a:pPr marL="571500" indent="-514350">
              <a:buFont typeface="+mj-lt"/>
              <a:buAutoNum type="arabicPeriod"/>
            </a:pPr>
            <a:r>
              <a:rPr lang="fr-FR" dirty="0" err="1" smtClean="0"/>
              <a:t>Voeg</a:t>
            </a:r>
            <a:r>
              <a:rPr lang="fr-FR" dirty="0" smtClean="0"/>
              <a:t> 1 </a:t>
            </a:r>
            <a:r>
              <a:rPr lang="fr-FR" dirty="0" smtClean="0">
                <a:solidFill>
                  <a:srgbClr val="FF6600"/>
                </a:solidFill>
              </a:rPr>
              <a:t>output </a:t>
            </a:r>
            <a:r>
              <a:rPr lang="fr-FR" dirty="0" err="1" smtClean="0">
                <a:solidFill>
                  <a:srgbClr val="000000"/>
                </a:solidFill>
              </a:rPr>
              <a:t>toe</a:t>
            </a:r>
            <a:r>
              <a:rPr lang="fr-FR" dirty="0" smtClean="0">
                <a:solidFill>
                  <a:srgbClr val="000000"/>
                </a:solidFill>
              </a:rPr>
              <a:t> (</a:t>
            </a:r>
            <a:r>
              <a:rPr lang="fr-FR" dirty="0" err="1" smtClean="0">
                <a:solidFill>
                  <a:srgbClr val="000000"/>
                </a:solidFill>
              </a:rPr>
              <a:t>uitgang</a:t>
            </a:r>
            <a:r>
              <a:rPr lang="fr-FR" dirty="0" smtClean="0">
                <a:solidFill>
                  <a:srgbClr val="000000"/>
                </a:solidFill>
              </a:rPr>
              <a:t>/</a:t>
            </a:r>
            <a:r>
              <a:rPr lang="fr-FR" dirty="0" err="1" smtClean="0">
                <a:solidFill>
                  <a:srgbClr val="000000"/>
                </a:solidFill>
              </a:rPr>
              <a:t>resultaat</a:t>
            </a:r>
            <a:r>
              <a:rPr lang="fr-FR" dirty="0" smtClean="0">
                <a:solidFill>
                  <a:srgbClr val="000000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 smtClean="0"/>
              <a:t>Dubbelklik</a:t>
            </a:r>
            <a:r>
              <a:rPr lang="fr-FR" dirty="0"/>
              <a:t> </a:t>
            </a:r>
            <a:r>
              <a:rPr lang="fr-FR" dirty="0" smtClean="0"/>
              <a:t>op </a:t>
            </a:r>
            <a:r>
              <a:rPr lang="fr-FR" dirty="0"/>
              <a:t>de </a:t>
            </a:r>
            <a:r>
              <a:rPr lang="fr-FR" dirty="0" err="1"/>
              <a:t>nieuwe</a:t>
            </a:r>
            <a:r>
              <a:rPr lang="fr-FR" dirty="0"/>
              <a:t> </a:t>
            </a:r>
            <a:r>
              <a:rPr lang="fr-FR" dirty="0" err="1"/>
              <a:t>doos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Klik</a:t>
            </a:r>
            <a:r>
              <a:rPr lang="fr-FR" dirty="0"/>
              <a:t> op de      (</a:t>
            </a:r>
            <a:r>
              <a:rPr lang="fr-FR" dirty="0" err="1" smtClean="0"/>
              <a:t>rechts</a:t>
            </a:r>
            <a:r>
              <a:rPr lang="fr-FR" dirty="0" smtClean="0"/>
              <a:t> </a:t>
            </a:r>
            <a:r>
              <a:rPr lang="fr-FR" dirty="0" err="1" smtClean="0"/>
              <a:t>boven</a:t>
            </a:r>
            <a:r>
              <a:rPr lang="fr-F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Naam</a:t>
            </a:r>
            <a:r>
              <a:rPr lang="fr-FR" dirty="0"/>
              <a:t> output </a:t>
            </a:r>
            <a:r>
              <a:rPr lang="fr-FR" dirty="0" smtClean="0"/>
              <a:t>: </a:t>
            </a:r>
            <a:r>
              <a:rPr lang="fr-FR" dirty="0" err="1" smtClean="0">
                <a:solidFill>
                  <a:srgbClr val="FF6600"/>
                </a:solidFill>
              </a:rPr>
              <a:t>Gevonden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9" name="Picture 8" descr="Screenshot_17_08_13_18_53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88" y="4617931"/>
            <a:ext cx="508254" cy="5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4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Oefening</a:t>
            </a:r>
            <a:r>
              <a:rPr lang="fr-FR" dirty="0" smtClean="0"/>
              <a:t> 3 </a:t>
            </a:r>
            <a:r>
              <a:rPr lang="fr-FR" sz="2800" dirty="0" smtClean="0"/>
              <a:t>(</a:t>
            </a:r>
            <a:r>
              <a:rPr lang="fr-FR" sz="2800" dirty="0" err="1" smtClean="0"/>
              <a:t>vervolg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 startAt="3"/>
            </a:pPr>
            <a:r>
              <a:rPr lang="nl-BE" sz="2800" dirty="0" smtClean="0"/>
              <a:t>Plaats in de nieuwe doos</a:t>
            </a:r>
            <a:r>
              <a:rPr lang="fr-FR" sz="2800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 smtClean="0"/>
              <a:t>Een </a:t>
            </a:r>
            <a:r>
              <a:rPr lang="nl-BE" sz="2400" dirty="0"/>
              <a:t>doos 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FF6600"/>
                </a:solidFill>
              </a:rPr>
              <a:t>NAOMark</a:t>
            </a:r>
            <a:endParaRPr lang="fr-FR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Een doos </a:t>
            </a:r>
            <a:r>
              <a:rPr lang="fr-FR" sz="2400" dirty="0" smtClean="0">
                <a:solidFill>
                  <a:srgbClr val="FF6600"/>
                </a:solidFill>
              </a:rPr>
              <a:t>Center Head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Een doos </a:t>
            </a:r>
            <a:r>
              <a:rPr lang="fr-FR" sz="2400" dirty="0" smtClean="0">
                <a:solidFill>
                  <a:srgbClr val="FF6600"/>
                </a:solidFill>
              </a:rPr>
              <a:t>Move </a:t>
            </a:r>
            <a:r>
              <a:rPr lang="fr-FR" sz="2400" dirty="0">
                <a:solidFill>
                  <a:srgbClr val="FF6600"/>
                </a:solidFill>
              </a:rPr>
              <a:t>Head </a:t>
            </a:r>
            <a:r>
              <a:rPr lang="fr-FR" sz="2400" dirty="0" err="1" smtClean="0">
                <a:solidFill>
                  <a:srgbClr val="FF6600"/>
                </a:solidFill>
              </a:rPr>
              <a:t>Left</a:t>
            </a:r>
            <a:endParaRPr lang="fr-FR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Een doos </a:t>
            </a:r>
            <a:r>
              <a:rPr lang="fr-FR" sz="2400" dirty="0" smtClean="0">
                <a:solidFill>
                  <a:srgbClr val="FF6600"/>
                </a:solidFill>
              </a:rPr>
              <a:t>Move </a:t>
            </a:r>
            <a:r>
              <a:rPr lang="fr-FR" sz="2400" dirty="0">
                <a:solidFill>
                  <a:srgbClr val="FF6600"/>
                </a:solidFill>
              </a:rPr>
              <a:t>Head </a:t>
            </a:r>
            <a:r>
              <a:rPr lang="fr-FR" sz="2400" dirty="0" smtClean="0">
                <a:solidFill>
                  <a:srgbClr val="FF6600"/>
                </a:solidFill>
              </a:rPr>
              <a:t>Right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Een doos </a:t>
            </a:r>
            <a:r>
              <a:rPr lang="fr-FR" sz="2400" dirty="0" smtClean="0">
                <a:solidFill>
                  <a:srgbClr val="FF6600"/>
                </a:solidFill>
              </a:rPr>
              <a:t>IF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err="1" smtClean="0"/>
              <a:t>Twee</a:t>
            </a:r>
            <a:r>
              <a:rPr lang="fr-FR" sz="2400" dirty="0" smtClean="0"/>
              <a:t> </a:t>
            </a:r>
            <a:r>
              <a:rPr lang="fr-FR" sz="2400" dirty="0" err="1" smtClean="0"/>
              <a:t>dozen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FF6600"/>
                </a:solidFill>
              </a:rPr>
              <a:t>Say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err="1" smtClean="0">
                <a:solidFill>
                  <a:srgbClr val="000000"/>
                </a:solidFill>
              </a:rPr>
              <a:t>Drie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 err="1"/>
              <a:t>dozen</a:t>
            </a:r>
            <a:r>
              <a:rPr lang="fr-FR" sz="2400" dirty="0"/>
              <a:t> </a:t>
            </a:r>
            <a:r>
              <a:rPr lang="fr-FR" sz="2400" dirty="0" err="1" smtClean="0">
                <a:solidFill>
                  <a:srgbClr val="FF6600"/>
                </a:solidFill>
              </a:rPr>
              <a:t>Wait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000" dirty="0" smtClean="0">
                <a:solidFill>
                  <a:srgbClr val="000000"/>
                </a:solidFill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</a:rPr>
              <a:t>verander</a:t>
            </a:r>
            <a:r>
              <a:rPr lang="fr-FR" sz="2000" dirty="0" smtClean="0">
                <a:solidFill>
                  <a:srgbClr val="000000"/>
                </a:solidFill>
              </a:rPr>
              <a:t> de </a:t>
            </a:r>
            <a:r>
              <a:rPr lang="fr-FR" sz="2000" dirty="0" smtClean="0">
                <a:solidFill>
                  <a:srgbClr val="FF6600"/>
                </a:solidFill>
              </a:rPr>
              <a:t>timeout</a:t>
            </a:r>
            <a:r>
              <a:rPr lang="fr-FR" sz="2000" dirty="0" smtClean="0">
                <a:solidFill>
                  <a:srgbClr val="000000"/>
                </a:solidFill>
              </a:rPr>
              <a:t> in 4,000000)</a:t>
            </a:r>
            <a:endParaRPr lang="fr-FR" sz="24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6" name="Picture 5" descr="Screenshot_24_08_13_11_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8" y="5367449"/>
            <a:ext cx="1104900" cy="901700"/>
          </a:xfrm>
          <a:prstGeom prst="rect">
            <a:avLst/>
          </a:prstGeom>
        </p:spPr>
      </p:pic>
      <p:pic>
        <p:nvPicPr>
          <p:cNvPr id="7" name="Picture 6" descr="Screenshot_24_08_13_11_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85" y="5367449"/>
            <a:ext cx="1130300" cy="1054100"/>
          </a:xfrm>
          <a:prstGeom prst="rect">
            <a:avLst/>
          </a:prstGeom>
        </p:spPr>
      </p:pic>
      <p:pic>
        <p:nvPicPr>
          <p:cNvPr id="8" name="Picture 7" descr="Screenshot_24_08_13_11_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5" y="5316649"/>
            <a:ext cx="1092200" cy="1028700"/>
          </a:xfrm>
          <a:prstGeom prst="rect">
            <a:avLst/>
          </a:prstGeom>
        </p:spPr>
      </p:pic>
      <p:pic>
        <p:nvPicPr>
          <p:cNvPr id="10" name="Picture 9" descr="Screenshot_24_08_13_11_0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85" y="5342049"/>
            <a:ext cx="1104900" cy="977900"/>
          </a:xfrm>
          <a:prstGeom prst="rect">
            <a:avLst/>
          </a:prstGeom>
        </p:spPr>
      </p:pic>
      <p:pic>
        <p:nvPicPr>
          <p:cNvPr id="11" name="Picture 10" descr="Screenshot_24_08_13_11_1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85" y="5265849"/>
            <a:ext cx="1117600" cy="1054100"/>
          </a:xfrm>
          <a:prstGeom prst="rect">
            <a:avLst/>
          </a:prstGeom>
        </p:spPr>
      </p:pic>
      <p:pic>
        <p:nvPicPr>
          <p:cNvPr id="12" name="Picture 11" descr="Screenshot_24_08_13_11_14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42" y="5215049"/>
            <a:ext cx="1066800" cy="1079500"/>
          </a:xfrm>
          <a:prstGeom prst="rect">
            <a:avLst/>
          </a:prstGeom>
        </p:spPr>
      </p:pic>
      <p:pic>
        <p:nvPicPr>
          <p:cNvPr id="13" name="Picture 12" descr="Screenshot_24_08_13_11_19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596" y="5265849"/>
            <a:ext cx="876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0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Oefening</a:t>
            </a:r>
            <a:r>
              <a:rPr lang="fr-FR" dirty="0" smtClean="0"/>
              <a:t> 3 </a:t>
            </a:r>
            <a:r>
              <a:rPr lang="fr-FR" sz="2800" dirty="0" smtClean="0"/>
              <a:t>(</a:t>
            </a:r>
            <a:r>
              <a:rPr lang="fr-FR" sz="2800" dirty="0" err="1" smtClean="0"/>
              <a:t>vervolg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747618"/>
          </a:xfrm>
        </p:spPr>
        <p:txBody>
          <a:bodyPr/>
          <a:lstStyle/>
          <a:p>
            <a:pPr marL="571500" lvl="1" indent="-514350">
              <a:buFont typeface="+mj-lt"/>
              <a:buAutoNum type="arabicPeriod" startAt="4"/>
            </a:pPr>
            <a:r>
              <a:rPr lang="fr-FR" dirty="0" err="1" smtClean="0"/>
              <a:t>Koppel</a:t>
            </a:r>
            <a:r>
              <a:rPr lang="fr-FR" dirty="0" smtClean="0"/>
              <a:t> </a:t>
            </a:r>
            <a:r>
              <a:rPr lang="fr-FR" dirty="0" err="1" smtClean="0"/>
              <a:t>het</a:t>
            </a:r>
            <a:r>
              <a:rPr lang="fr-FR" dirty="0" smtClean="0"/>
              <a:t> </a:t>
            </a:r>
            <a:r>
              <a:rPr lang="fr-FR" dirty="0" err="1" smtClean="0"/>
              <a:t>startpunt</a:t>
            </a:r>
            <a:r>
              <a:rPr lang="fr-FR" dirty="0" smtClean="0"/>
              <a:t> van de </a:t>
            </a:r>
            <a:r>
              <a:rPr lang="fr-FR" dirty="0" err="1" smtClean="0"/>
              <a:t>doos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6600"/>
                </a:solidFill>
              </a:rPr>
              <a:t>Zoek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err="1" smtClean="0">
                <a:solidFill>
                  <a:srgbClr val="FF6600"/>
                </a:solidFill>
              </a:rPr>
              <a:t>Doos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smtClean="0"/>
              <a:t>met:</a:t>
            </a:r>
          </a:p>
          <a:p>
            <a:pPr marL="971550" lvl="2" indent="-514350">
              <a:buFont typeface="+mj-lt"/>
              <a:buAutoNum type="arabicPeriod"/>
            </a:pPr>
            <a:r>
              <a:rPr lang="fr-FR" dirty="0" smtClean="0">
                <a:solidFill>
                  <a:srgbClr val="FF6600"/>
                </a:solidFill>
              </a:rPr>
              <a:t>Center Head</a:t>
            </a:r>
          </a:p>
          <a:p>
            <a:pPr marL="971550" lvl="2" indent="-514350">
              <a:buFont typeface="+mj-lt"/>
              <a:buAutoNum type="arabicPeriod"/>
            </a:pPr>
            <a:r>
              <a:rPr lang="fr-FR" dirty="0" err="1" smtClean="0">
                <a:solidFill>
                  <a:srgbClr val="FF6600"/>
                </a:solidFill>
              </a:rPr>
              <a:t>NAOMark</a:t>
            </a:r>
            <a:endParaRPr lang="fr-FR" dirty="0" smtClean="0">
              <a:solidFill>
                <a:srgbClr val="FF6600"/>
              </a:solidFill>
            </a:endParaRPr>
          </a:p>
          <a:p>
            <a:pPr marL="971550" lvl="2" indent="-514350">
              <a:buFont typeface="+mj-lt"/>
              <a:buAutoNum type="arabicPeriod"/>
            </a:pPr>
            <a:r>
              <a:rPr lang="fr-FR" dirty="0" err="1" smtClean="0"/>
              <a:t>Een</a:t>
            </a:r>
            <a:r>
              <a:rPr lang="fr-FR" dirty="0" smtClean="0"/>
              <a:t> </a:t>
            </a:r>
            <a:r>
              <a:rPr lang="fr-FR" dirty="0" err="1" smtClean="0"/>
              <a:t>doos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6600"/>
                </a:solidFill>
              </a:rPr>
              <a:t>Wait</a:t>
            </a:r>
            <a:endParaRPr lang="fr-FR" dirty="0" smtClean="0">
              <a:solidFill>
                <a:srgbClr val="FF6600"/>
              </a:solidFill>
            </a:endParaRPr>
          </a:p>
          <a:p>
            <a:pPr marL="571500" lvl="1" indent="-514350">
              <a:buFont typeface="+mj-lt"/>
              <a:buAutoNum type="arabicPeriod" startAt="4"/>
            </a:pPr>
            <a:r>
              <a:rPr lang="fr-FR" dirty="0" err="1"/>
              <a:t>Draai</a:t>
            </a:r>
            <a:r>
              <a:rPr lang="fr-FR" dirty="0"/>
              <a:t> </a:t>
            </a:r>
            <a:r>
              <a:rPr lang="fr-FR" dirty="0" err="1"/>
              <a:t>het</a:t>
            </a:r>
            <a:r>
              <a:rPr lang="fr-FR" dirty="0"/>
              <a:t> </a:t>
            </a:r>
            <a:r>
              <a:rPr lang="fr-FR" dirty="0" err="1" smtClean="0"/>
              <a:t>hoofd</a:t>
            </a:r>
            <a:r>
              <a:rPr lang="fr-FR" dirty="0" smtClean="0"/>
              <a:t> </a:t>
            </a:r>
            <a:r>
              <a:rPr lang="fr-FR" dirty="0" err="1" smtClean="0"/>
              <a:t>naar</a:t>
            </a:r>
            <a:r>
              <a:rPr lang="fr-FR" dirty="0" smtClean="0"/>
              <a:t> links </a:t>
            </a:r>
            <a:r>
              <a:rPr lang="fr-FR" sz="2400" dirty="0" smtClean="0"/>
              <a:t>(</a:t>
            </a:r>
            <a:r>
              <a:rPr lang="fr-FR" sz="2400" dirty="0">
                <a:solidFill>
                  <a:srgbClr val="FF6600"/>
                </a:solidFill>
              </a:rPr>
              <a:t>Move Head </a:t>
            </a:r>
            <a:r>
              <a:rPr lang="fr-FR" sz="2400" dirty="0" err="1">
                <a:solidFill>
                  <a:srgbClr val="FF6600"/>
                </a:solidFill>
              </a:rPr>
              <a:t>Left</a:t>
            </a:r>
            <a:r>
              <a:rPr lang="fr-FR" sz="2400" dirty="0" smtClean="0"/>
              <a:t>) en </a:t>
            </a:r>
            <a:r>
              <a:rPr lang="fr-FR" dirty="0" err="1" smtClean="0"/>
              <a:t>naar</a:t>
            </a:r>
            <a:r>
              <a:rPr lang="fr-FR" dirty="0" smtClean="0"/>
              <a:t> </a:t>
            </a:r>
            <a:r>
              <a:rPr lang="fr-FR" dirty="0" err="1" smtClean="0"/>
              <a:t>rechts</a:t>
            </a:r>
            <a:r>
              <a:rPr lang="fr-FR" dirty="0" smtClean="0"/>
              <a:t> </a:t>
            </a:r>
            <a:r>
              <a:rPr lang="fr-FR" sz="2400" dirty="0" smtClean="0"/>
              <a:t>(</a:t>
            </a:r>
            <a:r>
              <a:rPr lang="fr-FR" sz="2400" dirty="0">
                <a:solidFill>
                  <a:srgbClr val="FF6600"/>
                </a:solidFill>
              </a:rPr>
              <a:t>Move Head </a:t>
            </a:r>
            <a:r>
              <a:rPr lang="fr-FR" sz="2400" dirty="0" smtClean="0">
                <a:solidFill>
                  <a:srgbClr val="FF6600"/>
                </a:solidFill>
              </a:rPr>
              <a:t>Right</a:t>
            </a:r>
            <a:r>
              <a:rPr lang="fr-FR" sz="2400" dirty="0" smtClean="0">
                <a:solidFill>
                  <a:srgbClr val="000000"/>
                </a:solidFill>
              </a:rPr>
              <a:t>)</a:t>
            </a:r>
          </a:p>
          <a:p>
            <a:pPr marL="571500" lvl="1" indent="-514350">
              <a:buFont typeface="+mj-lt"/>
              <a:buAutoNum type="arabicPeriod" startAt="4"/>
            </a:pPr>
            <a:r>
              <a:rPr lang="fr-FR" sz="2400" dirty="0" err="1" smtClean="0"/>
              <a:t>Koppel</a:t>
            </a:r>
            <a:r>
              <a:rPr lang="fr-FR" sz="2400" dirty="0" smtClean="0"/>
              <a:t> de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 err="1" smtClean="0">
                <a:solidFill>
                  <a:srgbClr val="FF6600"/>
                </a:solidFill>
              </a:rPr>
              <a:t>NAOMark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400" dirty="0" smtClean="0">
                <a:solidFill>
                  <a:srgbClr val="000000"/>
                </a:solidFill>
              </a:rPr>
              <a:t>met de </a:t>
            </a:r>
            <a:r>
              <a:rPr lang="fr-FR" sz="2400" dirty="0" err="1" smtClean="0">
                <a:solidFill>
                  <a:srgbClr val="000000"/>
                </a:solidFill>
              </a:rPr>
              <a:t>doos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 smtClean="0">
                <a:solidFill>
                  <a:srgbClr val="FF6600"/>
                </a:solidFill>
              </a:rPr>
              <a:t>IF</a:t>
            </a:r>
          </a:p>
          <a:p>
            <a:pPr marL="971550" lvl="2" indent="-514350">
              <a:buFont typeface="+mj-lt"/>
              <a:buAutoNum type="arabicPeriod"/>
            </a:pPr>
            <a:r>
              <a:rPr lang="fr-FR" sz="2000" dirty="0" err="1" smtClean="0">
                <a:solidFill>
                  <a:srgbClr val="000000"/>
                </a:solidFill>
              </a:rPr>
              <a:t>Configureer</a:t>
            </a:r>
            <a:r>
              <a:rPr lang="fr-FR" sz="2000" dirty="0" smtClean="0">
                <a:solidFill>
                  <a:srgbClr val="000000"/>
                </a:solidFill>
              </a:rPr>
              <a:t> de </a:t>
            </a:r>
            <a:r>
              <a:rPr lang="fr-FR" sz="2000" dirty="0" err="1" smtClean="0">
                <a:solidFill>
                  <a:srgbClr val="000000"/>
                </a:solidFill>
              </a:rPr>
              <a:t>doos</a:t>
            </a:r>
            <a:r>
              <a:rPr lang="fr-FR" sz="2000" dirty="0" smtClean="0">
                <a:solidFill>
                  <a:srgbClr val="000000"/>
                </a:solidFill>
              </a:rPr>
              <a:t> </a:t>
            </a:r>
            <a:r>
              <a:rPr lang="fr-FR" sz="2000" dirty="0" smtClean="0">
                <a:solidFill>
                  <a:srgbClr val="FF6600"/>
                </a:solidFill>
              </a:rPr>
              <a:t>IF</a:t>
            </a:r>
            <a:r>
              <a:rPr lang="fr-FR" sz="2000" dirty="0" smtClean="0">
                <a:solidFill>
                  <a:srgbClr val="000000"/>
                </a:solidFill>
              </a:rPr>
              <a:t> : </a:t>
            </a:r>
          </a:p>
          <a:p>
            <a:pPr marL="1428750" lvl="3" indent="-514350">
              <a:buFont typeface="+mj-lt"/>
              <a:buAutoNum type="arabicPeriod"/>
            </a:pPr>
            <a:r>
              <a:rPr lang="fr-FR" sz="1600" dirty="0" smtClean="0">
                <a:solidFill>
                  <a:srgbClr val="000000"/>
                </a:solidFill>
              </a:rPr>
              <a:t>Condition </a:t>
            </a:r>
            <a:r>
              <a:rPr lang="fr-FR" sz="1600" dirty="0" err="1" smtClean="0">
                <a:solidFill>
                  <a:srgbClr val="000000"/>
                </a:solidFill>
              </a:rPr>
              <a:t>Operator</a:t>
            </a:r>
            <a:r>
              <a:rPr lang="fr-FR" sz="1600" dirty="0" smtClean="0">
                <a:solidFill>
                  <a:srgbClr val="000000"/>
                </a:solidFill>
              </a:rPr>
              <a:t> : </a:t>
            </a:r>
            <a:r>
              <a:rPr lang="fr-FR" sz="1600" dirty="0" smtClean="0">
                <a:solidFill>
                  <a:srgbClr val="FF6600"/>
                </a:solidFill>
              </a:rPr>
              <a:t>=</a:t>
            </a:r>
          </a:p>
          <a:p>
            <a:pPr marL="1428750" lvl="3" indent="-514350">
              <a:buFont typeface="+mj-lt"/>
              <a:buAutoNum type="arabicPeriod"/>
            </a:pPr>
            <a:r>
              <a:rPr lang="fr-FR" sz="1600" dirty="0" smtClean="0">
                <a:solidFill>
                  <a:srgbClr val="000000"/>
                </a:solidFill>
              </a:rPr>
              <a:t>Value to compare : </a:t>
            </a:r>
            <a:r>
              <a:rPr lang="fr-FR" sz="1600" dirty="0" smtClean="0">
                <a:solidFill>
                  <a:srgbClr val="FF6600"/>
                </a:solidFill>
              </a:rPr>
              <a:t>68</a:t>
            </a:r>
          </a:p>
          <a:p>
            <a:pPr marL="971550" lvl="2" indent="-514350">
              <a:buFont typeface="+mj-lt"/>
              <a:buAutoNum type="arabicPeriod"/>
            </a:pPr>
            <a:endParaRPr lang="fr-FR" dirty="0"/>
          </a:p>
          <a:p>
            <a:pPr marL="571500" indent="-51435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30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Oefening</a:t>
            </a:r>
            <a:r>
              <a:rPr lang="fr-FR" dirty="0" smtClean="0"/>
              <a:t> 3 </a:t>
            </a:r>
            <a:r>
              <a:rPr lang="fr-FR" sz="2800" dirty="0" smtClean="0"/>
              <a:t>(</a:t>
            </a:r>
            <a:r>
              <a:rPr lang="fr-FR" sz="2800" dirty="0" err="1" smtClean="0"/>
              <a:t>vervolg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lvl="1" indent="-514350">
              <a:buFont typeface="+mj-lt"/>
              <a:buAutoNum type="arabicPeriod" startAt="7"/>
            </a:pPr>
            <a:r>
              <a:rPr lang="fr-FR" dirty="0" err="1" smtClean="0"/>
              <a:t>Koppel</a:t>
            </a:r>
            <a:r>
              <a:rPr lang="fr-FR" dirty="0" smtClean="0"/>
              <a:t> </a:t>
            </a:r>
            <a:r>
              <a:rPr lang="fr-FR" sz="2400" dirty="0" smtClean="0">
                <a:solidFill>
                  <a:srgbClr val="000000"/>
                </a:solidFill>
              </a:rPr>
              <a:t>de output </a:t>
            </a:r>
            <a:r>
              <a:rPr lang="fr-FR" sz="2400" dirty="0" err="1" smtClean="0">
                <a:solidFill>
                  <a:srgbClr val="FF6600"/>
                </a:solidFill>
              </a:rPr>
              <a:t>output_then</a:t>
            </a:r>
            <a:r>
              <a:rPr lang="fr-FR" sz="2400" dirty="0" smtClean="0">
                <a:solidFill>
                  <a:srgbClr val="000000"/>
                </a:solidFill>
              </a:rPr>
              <a:t> met de </a:t>
            </a:r>
            <a:r>
              <a:rPr lang="fr-FR" sz="2400" dirty="0" err="1" smtClean="0">
                <a:solidFill>
                  <a:srgbClr val="000000"/>
                </a:solidFill>
              </a:rPr>
              <a:t>doos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 smtClean="0">
                <a:solidFill>
                  <a:srgbClr val="FF6600"/>
                </a:solidFill>
              </a:rPr>
              <a:t>IF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</a:rPr>
              <a:t>aan</a:t>
            </a:r>
            <a:r>
              <a:rPr lang="fr-FR" sz="2400" dirty="0" smtClean="0">
                <a:solidFill>
                  <a:srgbClr val="000000"/>
                </a:solidFill>
              </a:rPr>
              <a:t> de </a:t>
            </a:r>
            <a:r>
              <a:rPr lang="fr-FR" sz="2400" dirty="0" smtClean="0">
                <a:solidFill>
                  <a:srgbClr val="FF6600"/>
                </a:solidFill>
              </a:rPr>
              <a:t>Input</a:t>
            </a:r>
            <a:r>
              <a:rPr lang="fr-FR" sz="2400" dirty="0" smtClean="0">
                <a:solidFill>
                  <a:srgbClr val="000000"/>
                </a:solidFill>
              </a:rPr>
              <a:t> :</a:t>
            </a:r>
          </a:p>
          <a:p>
            <a:pPr marL="971550" lvl="2" indent="-514350">
              <a:buFont typeface="+mj-lt"/>
              <a:buAutoNum type="arabicPeriod"/>
            </a:pPr>
            <a:r>
              <a:rPr lang="fr-FR" dirty="0" smtClean="0"/>
              <a:t> </a:t>
            </a:r>
            <a:r>
              <a:rPr lang="fr-FR" dirty="0" err="1" smtClean="0">
                <a:solidFill>
                  <a:srgbClr val="FF6600"/>
                </a:solidFill>
              </a:rPr>
              <a:t>onStop</a:t>
            </a:r>
            <a:r>
              <a:rPr lang="fr-FR" dirty="0" smtClean="0">
                <a:solidFill>
                  <a:srgbClr val="000000"/>
                </a:solidFill>
              </a:rPr>
              <a:t>     van de </a:t>
            </a:r>
            <a:r>
              <a:rPr lang="fr-FR" dirty="0" err="1" smtClean="0">
                <a:solidFill>
                  <a:srgbClr val="000000"/>
                </a:solidFill>
              </a:rPr>
              <a:t>volgende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dozen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FF6600"/>
                </a:solidFill>
              </a:rPr>
              <a:t>Wait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>
                <a:solidFill>
                  <a:srgbClr val="FF6600"/>
                </a:solidFill>
              </a:rPr>
              <a:t>Move Head </a:t>
            </a:r>
            <a:r>
              <a:rPr lang="fr-FR" dirty="0" err="1" smtClean="0">
                <a:solidFill>
                  <a:srgbClr val="FF6600"/>
                </a:solidFill>
              </a:rPr>
              <a:t>Left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6600"/>
                </a:solidFill>
              </a:rPr>
              <a:t>Move </a:t>
            </a:r>
            <a:r>
              <a:rPr lang="fr-FR" dirty="0">
                <a:solidFill>
                  <a:srgbClr val="FF6600"/>
                </a:solidFill>
              </a:rPr>
              <a:t>Head </a:t>
            </a:r>
            <a:r>
              <a:rPr lang="fr-FR" dirty="0" smtClean="0">
                <a:solidFill>
                  <a:srgbClr val="FF6600"/>
                </a:solidFill>
              </a:rPr>
              <a:t>Right</a:t>
            </a:r>
          </a:p>
          <a:p>
            <a:pPr marL="971550" lvl="2" indent="-514350">
              <a:buFont typeface="+mj-lt"/>
              <a:buAutoNum type="arabicPeriod"/>
            </a:pPr>
            <a:r>
              <a:rPr lang="fr-FR" dirty="0" smtClean="0"/>
              <a:t> </a:t>
            </a:r>
            <a:r>
              <a:rPr lang="fr-FR" dirty="0" err="1" smtClean="0">
                <a:solidFill>
                  <a:srgbClr val="FF6600"/>
                </a:solidFill>
              </a:rPr>
              <a:t>onStart</a:t>
            </a:r>
            <a:r>
              <a:rPr lang="fr-FR" dirty="0" smtClean="0"/>
              <a:t>       van </a:t>
            </a:r>
            <a:r>
              <a:rPr lang="fr-FR" dirty="0" err="1" smtClean="0"/>
              <a:t>een</a:t>
            </a:r>
            <a:r>
              <a:rPr lang="fr-FR" dirty="0" smtClean="0"/>
              <a:t> </a:t>
            </a:r>
            <a:r>
              <a:rPr lang="fr-FR" dirty="0" err="1" smtClean="0"/>
              <a:t>doos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6600"/>
                </a:solidFill>
              </a:rPr>
              <a:t>Say </a:t>
            </a:r>
          </a:p>
          <a:p>
            <a:pPr marL="1428750" lvl="3" indent="-514350">
              <a:buFont typeface="+mj-lt"/>
              <a:buAutoNum type="arabicPeriod"/>
            </a:pPr>
            <a:r>
              <a:rPr lang="fr-FR" dirty="0" err="1" smtClean="0"/>
              <a:t>Doos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6600"/>
                </a:solidFill>
              </a:rPr>
              <a:t>Say</a:t>
            </a:r>
            <a:r>
              <a:rPr lang="fr-FR" dirty="0" smtClean="0"/>
              <a:t> om te </a:t>
            </a:r>
            <a:r>
              <a:rPr lang="fr-FR" dirty="0" err="1" smtClean="0"/>
              <a:t>zeggen</a:t>
            </a:r>
            <a:r>
              <a:rPr lang="fr-FR" dirty="0" smtClean="0"/>
              <a:t> </a:t>
            </a:r>
            <a:r>
              <a:rPr lang="fr-FR" dirty="0" err="1" smtClean="0"/>
              <a:t>dat</a:t>
            </a:r>
            <a:r>
              <a:rPr lang="fr-FR" dirty="0" smtClean="0"/>
              <a:t> NAO de </a:t>
            </a:r>
            <a:r>
              <a:rPr lang="fr-FR" dirty="0" err="1" smtClean="0"/>
              <a:t>doos</a:t>
            </a:r>
            <a:r>
              <a:rPr lang="fr-FR" dirty="0" smtClean="0"/>
              <a:t> </a:t>
            </a:r>
            <a:r>
              <a:rPr lang="fr-FR" dirty="0" err="1" smtClean="0"/>
              <a:t>heeft</a:t>
            </a:r>
            <a:r>
              <a:rPr lang="fr-FR" dirty="0" smtClean="0"/>
              <a:t> </a:t>
            </a:r>
            <a:r>
              <a:rPr lang="fr-FR" dirty="0" err="1" smtClean="0"/>
              <a:t>gevonden</a:t>
            </a:r>
            <a:r>
              <a:rPr lang="fr-FR" dirty="0" smtClean="0"/>
              <a:t> (</a:t>
            </a:r>
            <a:r>
              <a:rPr lang="fr-FR" dirty="0" err="1" smtClean="0"/>
              <a:t>waar</a:t>
            </a:r>
            <a:r>
              <a:rPr lang="fr-FR" dirty="0"/>
              <a:t> NAO </a:t>
            </a:r>
            <a:r>
              <a:rPr lang="fr-FR" dirty="0" smtClean="0"/>
              <a:t>de </a:t>
            </a:r>
            <a:r>
              <a:rPr lang="fr-FR" dirty="0"/>
              <a:t>bal </a:t>
            </a:r>
            <a:r>
              <a:rPr lang="fr-FR" dirty="0" err="1" smtClean="0"/>
              <a:t>moet</a:t>
            </a:r>
            <a:r>
              <a:rPr lang="fr-FR" dirty="0" smtClean="0"/>
              <a:t> </a:t>
            </a:r>
            <a:r>
              <a:rPr lang="fr-FR" dirty="0" err="1" smtClean="0"/>
              <a:t>plaatsen</a:t>
            </a:r>
            <a:r>
              <a:rPr lang="fr-FR" dirty="0" smtClean="0"/>
              <a:t>)</a:t>
            </a:r>
          </a:p>
          <a:p>
            <a:pPr marL="1428750" lvl="3" indent="-514350">
              <a:buFont typeface="+mj-lt"/>
              <a:buAutoNum type="arabicPeriod"/>
            </a:pPr>
            <a:r>
              <a:rPr lang="fr-FR" dirty="0" err="1" smtClean="0"/>
              <a:t>Vergeet</a:t>
            </a:r>
            <a:r>
              <a:rPr lang="fr-FR" dirty="0" smtClean="0"/>
              <a:t> niet </a:t>
            </a:r>
            <a:r>
              <a:rPr lang="fr-FR" dirty="0" err="1" smtClean="0"/>
              <a:t>dat</a:t>
            </a:r>
            <a:r>
              <a:rPr lang="fr-FR" dirty="0" smtClean="0"/>
              <a:t> NAO </a:t>
            </a:r>
            <a:r>
              <a:rPr lang="fr-FR" dirty="0" err="1" smtClean="0"/>
              <a:t>ook</a:t>
            </a:r>
            <a:r>
              <a:rPr lang="fr-FR" dirty="0" smtClean="0"/>
              <a:t> </a:t>
            </a:r>
            <a:r>
              <a:rPr lang="fr-FR" dirty="0" err="1" smtClean="0"/>
              <a:t>moet</a:t>
            </a:r>
            <a:r>
              <a:rPr lang="fr-FR" dirty="0" smtClean="0"/>
              <a:t> </a:t>
            </a:r>
            <a:r>
              <a:rPr lang="fr-FR" dirty="0" err="1" smtClean="0"/>
              <a:t>zeggen</a:t>
            </a:r>
            <a:r>
              <a:rPr lang="fr-FR" dirty="0" smtClean="0"/>
              <a:t> </a:t>
            </a:r>
            <a:r>
              <a:rPr lang="fr-FR" dirty="0" err="1" smtClean="0"/>
              <a:t>dat</a:t>
            </a:r>
            <a:r>
              <a:rPr lang="fr-FR" dirty="0" smtClean="0"/>
              <a:t> </a:t>
            </a:r>
            <a:r>
              <a:rPr lang="fr-FR" dirty="0" err="1" smtClean="0"/>
              <a:t>hij</a:t>
            </a:r>
            <a:r>
              <a:rPr lang="fr-FR" dirty="0" smtClean="0"/>
              <a:t> de </a:t>
            </a:r>
            <a:r>
              <a:rPr lang="fr-FR" dirty="0" err="1" smtClean="0"/>
              <a:t>doos</a:t>
            </a:r>
            <a:r>
              <a:rPr lang="fr-FR" dirty="0" smtClean="0"/>
              <a:t> niet </a:t>
            </a:r>
            <a:r>
              <a:rPr lang="fr-FR" dirty="0" err="1" smtClean="0"/>
              <a:t>heeft</a:t>
            </a:r>
            <a:r>
              <a:rPr lang="fr-FR" dirty="0" smtClean="0"/>
              <a:t> </a:t>
            </a:r>
            <a:r>
              <a:rPr lang="fr-FR" dirty="0" err="1" smtClean="0"/>
              <a:t>gevonden</a:t>
            </a:r>
            <a:r>
              <a:rPr lang="fr-FR" dirty="0" smtClean="0"/>
              <a:t> ! </a:t>
            </a:r>
            <a:r>
              <a:rPr lang="fr-FR" dirty="0" err="1" smtClean="0"/>
              <a:t>Zoek</a:t>
            </a:r>
            <a:r>
              <a:rPr lang="fr-FR" dirty="0" smtClean="0"/>
              <a:t> </a:t>
            </a:r>
            <a:r>
              <a:rPr lang="fr-FR" dirty="0" err="1" smtClean="0"/>
              <a:t>zelf</a:t>
            </a:r>
            <a:r>
              <a:rPr lang="fr-FR" dirty="0" smtClean="0"/>
              <a:t> </a:t>
            </a:r>
            <a:r>
              <a:rPr lang="fr-FR" dirty="0" err="1" smtClean="0"/>
              <a:t>hoe</a:t>
            </a:r>
            <a:r>
              <a:rPr lang="fr-FR" dirty="0" smtClean="0"/>
              <a:t> !</a:t>
            </a:r>
          </a:p>
          <a:p>
            <a:pPr marL="514350" lvl="1" indent="-457200">
              <a:buFont typeface="+mj-lt"/>
              <a:buAutoNum type="arabicPeriod" startAt="7"/>
            </a:pPr>
            <a:r>
              <a:rPr lang="fr-FR" sz="2400" dirty="0" smtClean="0"/>
              <a:t>Ga </a:t>
            </a:r>
            <a:r>
              <a:rPr lang="fr-FR" sz="2400" dirty="0" err="1" smtClean="0"/>
              <a:t>terug</a:t>
            </a:r>
            <a:r>
              <a:rPr lang="fr-FR" sz="2400" dirty="0" smtClean="0"/>
              <a:t> </a:t>
            </a:r>
            <a:r>
              <a:rPr lang="fr-FR" sz="2400" dirty="0" err="1"/>
              <a:t>naar</a:t>
            </a:r>
            <a:r>
              <a:rPr lang="fr-FR" sz="2400" dirty="0"/>
              <a:t> </a:t>
            </a:r>
            <a:r>
              <a:rPr lang="fr-FR" sz="2400" dirty="0" err="1"/>
              <a:t>het</a:t>
            </a:r>
            <a:r>
              <a:rPr lang="fr-FR" sz="2400" dirty="0"/>
              <a:t> </a:t>
            </a:r>
            <a:r>
              <a:rPr lang="fr-FR" sz="2400" dirty="0" err="1" smtClean="0"/>
              <a:t>hoofd</a:t>
            </a:r>
            <a:r>
              <a:rPr lang="fr-FR" sz="2400" dirty="0" smtClean="0"/>
              <a:t> </a:t>
            </a:r>
            <a:r>
              <a:rPr lang="fr-FR" sz="2400" dirty="0" err="1" smtClean="0"/>
              <a:t>venster</a:t>
            </a:r>
            <a:r>
              <a:rPr lang="fr-FR" sz="2400" dirty="0" smtClean="0"/>
              <a:t> en </a:t>
            </a:r>
            <a:r>
              <a:rPr lang="fr-FR" sz="2400" dirty="0" err="1" smtClean="0"/>
              <a:t>doe</a:t>
            </a:r>
            <a:r>
              <a:rPr lang="fr-FR" sz="2400" dirty="0" smtClean="0"/>
              <a:t> </a:t>
            </a:r>
            <a:r>
              <a:rPr lang="fr-FR" sz="2400" dirty="0" err="1"/>
              <a:t>hetzelfde</a:t>
            </a:r>
            <a:r>
              <a:rPr lang="fr-FR" sz="2400" dirty="0"/>
              <a:t> </a:t>
            </a:r>
            <a:r>
              <a:rPr lang="fr-FR" sz="2400" dirty="0" err="1"/>
              <a:t>voor</a:t>
            </a:r>
            <a:r>
              <a:rPr lang="fr-FR" sz="2400" dirty="0"/>
              <a:t> </a:t>
            </a:r>
            <a:r>
              <a:rPr lang="fr-FR" sz="2400" dirty="0" smtClean="0">
                <a:solidFill>
                  <a:srgbClr val="FF6600"/>
                </a:solidFill>
              </a:rPr>
              <a:t>de </a:t>
            </a:r>
            <a:r>
              <a:rPr lang="fr-FR" sz="2400" dirty="0" err="1" smtClean="0">
                <a:solidFill>
                  <a:srgbClr val="FF6600"/>
                </a:solidFill>
              </a:rPr>
              <a:t>stoel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400" dirty="0"/>
              <a:t>(copy / </a:t>
            </a:r>
            <a:r>
              <a:rPr lang="fr-FR" sz="2400" dirty="0" err="1"/>
              <a:t>paste</a:t>
            </a:r>
            <a:r>
              <a:rPr lang="fr-FR" sz="2400" dirty="0"/>
              <a:t> + </a:t>
            </a:r>
            <a:r>
              <a:rPr lang="fr-FR" sz="2400" dirty="0" err="1" smtClean="0"/>
              <a:t>aanpassen</a:t>
            </a:r>
            <a:r>
              <a:rPr lang="fr-FR" sz="2400" dirty="0" smtClean="0"/>
              <a:t>).</a:t>
            </a:r>
            <a:endParaRPr lang="fr-FR" sz="2400" dirty="0"/>
          </a:p>
          <a:p>
            <a:pPr marL="571500" indent="-51435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7" name="Picture 6" descr="Screenshot_24_08_13_11_2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12" y="2468689"/>
            <a:ext cx="241300" cy="215900"/>
          </a:xfrm>
          <a:prstGeom prst="rect">
            <a:avLst/>
          </a:prstGeom>
        </p:spPr>
      </p:pic>
      <p:pic>
        <p:nvPicPr>
          <p:cNvPr id="9" name="Picture 8" descr="Screenshot_24_08_13_11_3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3231188"/>
            <a:ext cx="355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Oefening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dirty="0"/>
              <a:t>NAO </a:t>
            </a:r>
            <a:r>
              <a:rPr lang="fr-FR" dirty="0" err="1"/>
              <a:t>gaat</a:t>
            </a:r>
            <a:r>
              <a:rPr lang="fr-FR" dirty="0"/>
              <a:t> </a:t>
            </a:r>
            <a:r>
              <a:rPr lang="fr-FR" dirty="0" err="1"/>
              <a:t>naar</a:t>
            </a:r>
            <a:r>
              <a:rPr lang="fr-FR" dirty="0"/>
              <a:t> de </a:t>
            </a:r>
            <a:r>
              <a:rPr lang="fr-FR" dirty="0" err="1"/>
              <a:t>gevraagde</a:t>
            </a:r>
            <a:r>
              <a:rPr lang="fr-FR" dirty="0"/>
              <a:t> </a:t>
            </a:r>
            <a:r>
              <a:rPr lang="fr-FR" dirty="0" err="1" smtClean="0"/>
              <a:t>plaats</a:t>
            </a:r>
            <a:r>
              <a:rPr lang="fr-FR" dirty="0" smtClean="0"/>
              <a:t> </a:t>
            </a:r>
            <a:r>
              <a:rPr lang="fr-FR" dirty="0"/>
              <a:t>om </a:t>
            </a:r>
            <a:r>
              <a:rPr lang="fr-FR" dirty="0" err="1" smtClean="0"/>
              <a:t>daar</a:t>
            </a:r>
            <a:r>
              <a:rPr lang="fr-FR" dirty="0" smtClean="0"/>
              <a:t> de </a:t>
            </a:r>
            <a:r>
              <a:rPr lang="fr-FR" dirty="0"/>
              <a:t>bal </a:t>
            </a:r>
            <a:r>
              <a:rPr lang="fr-FR" dirty="0" err="1" smtClean="0"/>
              <a:t>neer</a:t>
            </a:r>
            <a:r>
              <a:rPr lang="fr-FR" dirty="0" smtClean="0"/>
              <a:t> te </a:t>
            </a:r>
            <a:r>
              <a:rPr lang="fr-FR" dirty="0" err="1" smtClean="0"/>
              <a:t>leggen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Bewegen</a:t>
            </a:r>
            <a:r>
              <a:rPr lang="fr-FR" dirty="0" smtClean="0"/>
              <a:t> </a:t>
            </a:r>
            <a:r>
              <a:rPr lang="fr-FR" dirty="0" err="1" smtClean="0"/>
              <a:t>naar</a:t>
            </a:r>
            <a:r>
              <a:rPr lang="fr-FR" dirty="0" smtClean="0"/>
              <a:t> de </a:t>
            </a:r>
            <a:r>
              <a:rPr lang="fr-FR" dirty="0" err="1"/>
              <a:t>doos</a:t>
            </a:r>
            <a:r>
              <a:rPr lang="fr-FR" dirty="0"/>
              <a:t> </a:t>
            </a:r>
            <a:r>
              <a:rPr lang="fr-FR" dirty="0" smtClean="0"/>
              <a:t>of de </a:t>
            </a:r>
            <a:r>
              <a:rPr lang="fr-FR" dirty="0" err="1" smtClean="0"/>
              <a:t>stoel</a:t>
            </a:r>
            <a:r>
              <a:rPr lang="fr-FR" dirty="0" smtClean="0"/>
              <a:t> </a:t>
            </a:r>
            <a:r>
              <a:rPr lang="fr-FR" sz="2400" dirty="0" smtClean="0"/>
              <a:t>(</a:t>
            </a:r>
            <a:r>
              <a:rPr lang="fr-FR" sz="2400" dirty="0" smtClean="0">
                <a:solidFill>
                  <a:srgbClr val="FF6600"/>
                </a:solidFill>
              </a:rPr>
              <a:t>NAOMARK</a:t>
            </a:r>
            <a:r>
              <a:rPr lang="fr-FR" sz="24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fr-FR" dirty="0" err="1" smtClean="0">
                <a:solidFill>
                  <a:srgbClr val="000000"/>
                </a:solidFill>
              </a:rPr>
              <a:t>We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voegen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FF6600"/>
                </a:solidFill>
              </a:rPr>
              <a:t>v</a:t>
            </a:r>
            <a:r>
              <a:rPr lang="fr-FR" dirty="0" err="1" smtClean="0">
                <a:solidFill>
                  <a:srgbClr val="FF6600"/>
                </a:solidFill>
              </a:rPr>
              <a:t>oet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err="1" smtClean="0">
                <a:solidFill>
                  <a:srgbClr val="FF6600"/>
                </a:solidFill>
              </a:rPr>
              <a:t>sensoren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toe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smtClean="0"/>
              <a:t>om </a:t>
            </a:r>
            <a:r>
              <a:rPr lang="fr-FR" dirty="0"/>
              <a:t>te </a:t>
            </a:r>
            <a:r>
              <a:rPr lang="fr-FR" dirty="0" err="1"/>
              <a:t>voorkomen</a:t>
            </a:r>
            <a:r>
              <a:rPr lang="fr-FR" dirty="0"/>
              <a:t> </a:t>
            </a:r>
            <a:r>
              <a:rPr lang="fr-FR" dirty="0" err="1"/>
              <a:t>dat</a:t>
            </a:r>
            <a:r>
              <a:rPr lang="fr-FR" dirty="0"/>
              <a:t> </a:t>
            </a:r>
            <a:r>
              <a:rPr lang="fr-FR" dirty="0" smtClean="0"/>
              <a:t>de </a:t>
            </a:r>
            <a:r>
              <a:rPr lang="fr-FR" dirty="0" err="1"/>
              <a:t>stoel</a:t>
            </a:r>
            <a:r>
              <a:rPr lang="fr-FR" dirty="0"/>
              <a:t> of </a:t>
            </a:r>
            <a:r>
              <a:rPr lang="fr-FR" dirty="0" smtClean="0"/>
              <a:t>de </a:t>
            </a:r>
            <a:r>
              <a:rPr lang="fr-FR" dirty="0" err="1" smtClean="0"/>
              <a:t>doos</a:t>
            </a:r>
            <a:r>
              <a:rPr lang="fr-FR" dirty="0" smtClean="0"/>
              <a:t> </a:t>
            </a:r>
            <a:r>
              <a:rPr lang="fr-FR" dirty="0" err="1" smtClean="0"/>
              <a:t>worden</a:t>
            </a:r>
            <a:r>
              <a:rPr lang="fr-FR" dirty="0" smtClean="0"/>
              <a:t> </a:t>
            </a:r>
            <a:r>
              <a:rPr lang="fr-FR" dirty="0" err="1" smtClean="0"/>
              <a:t>geraakt</a:t>
            </a:r>
            <a:endParaRPr lang="fr-FR" dirty="0" smtClean="0"/>
          </a:p>
          <a:p>
            <a:pPr lvl="1"/>
            <a:r>
              <a:rPr lang="fr-FR" dirty="0"/>
              <a:t>De bal </a:t>
            </a:r>
            <a:r>
              <a:rPr lang="fr-FR" dirty="0" err="1" smtClean="0"/>
              <a:t>neer</a:t>
            </a:r>
            <a:r>
              <a:rPr lang="fr-FR" dirty="0" smtClean="0"/>
              <a:t> </a:t>
            </a:r>
            <a:r>
              <a:rPr lang="fr-FR" dirty="0" err="1" smtClean="0"/>
              <a:t>leggen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24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Oefening</a:t>
            </a:r>
            <a:r>
              <a:rPr lang="fr-FR" dirty="0" smtClean="0"/>
              <a:t> 4 </a:t>
            </a:r>
            <a:r>
              <a:rPr lang="fr-FR" sz="2800" dirty="0" smtClean="0"/>
              <a:t>(</a:t>
            </a:r>
            <a:r>
              <a:rPr lang="fr-FR" sz="2800" dirty="0" err="1" smtClean="0"/>
              <a:t>vervolg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fr-FR" dirty="0" err="1"/>
              <a:t>Maak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nieuwe</a:t>
            </a:r>
            <a:r>
              <a:rPr lang="fr-FR" dirty="0"/>
              <a:t> </a:t>
            </a:r>
            <a:r>
              <a:rPr lang="fr-FR" dirty="0" err="1"/>
              <a:t>doos</a:t>
            </a:r>
            <a:r>
              <a:rPr lang="fr-FR" dirty="0"/>
              <a:t> in </a:t>
            </a:r>
            <a:r>
              <a:rPr lang="fr-FR" dirty="0" err="1"/>
              <a:t>het</a:t>
            </a:r>
            <a:r>
              <a:rPr lang="fr-FR" dirty="0"/>
              <a:t> </a:t>
            </a:r>
            <a:r>
              <a:rPr lang="fr-FR" dirty="0" err="1" smtClean="0"/>
              <a:t>hoofd</a:t>
            </a:r>
            <a:r>
              <a:rPr lang="fr-FR" dirty="0" smtClean="0"/>
              <a:t> </a:t>
            </a:r>
            <a:r>
              <a:rPr lang="fr-FR" dirty="0" err="1" smtClean="0"/>
              <a:t>venster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Verander</a:t>
            </a:r>
            <a:r>
              <a:rPr lang="fr-FR" dirty="0"/>
              <a:t> de </a:t>
            </a:r>
            <a:r>
              <a:rPr lang="fr-FR" dirty="0" err="1" smtClean="0"/>
              <a:t>naam</a:t>
            </a:r>
            <a:r>
              <a:rPr lang="fr-FR" dirty="0" smtClean="0"/>
              <a:t> : </a:t>
            </a:r>
            <a:r>
              <a:rPr lang="fr-FR" dirty="0" err="1" smtClean="0">
                <a:solidFill>
                  <a:srgbClr val="FF6600"/>
                </a:solidFill>
              </a:rPr>
              <a:t>Loop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err="1" smtClean="0">
                <a:solidFill>
                  <a:srgbClr val="FF6600"/>
                </a:solidFill>
              </a:rPr>
              <a:t>naar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err="1" smtClean="0">
                <a:solidFill>
                  <a:srgbClr val="FF6600"/>
                </a:solidFill>
              </a:rPr>
              <a:t>NAOMark</a:t>
            </a:r>
            <a:endParaRPr lang="fr-FR" dirty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Type: </a:t>
            </a:r>
            <a:r>
              <a:rPr lang="fr-FR" dirty="0">
                <a:solidFill>
                  <a:srgbClr val="FF6600"/>
                </a:solidFill>
              </a:rPr>
              <a:t>Flow </a:t>
            </a:r>
            <a:r>
              <a:rPr lang="fr-FR" dirty="0" err="1" smtClean="0">
                <a:solidFill>
                  <a:srgbClr val="FF6600"/>
                </a:solidFill>
              </a:rPr>
              <a:t>Diagram</a:t>
            </a:r>
            <a:endParaRPr lang="fr-FR" dirty="0" smtClean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27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Introductie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NAO stelt zichzelf voor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940" y="2263314"/>
            <a:ext cx="4252171" cy="3826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048" y="2263314"/>
            <a:ext cx="2226892" cy="38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1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Oefening</a:t>
            </a:r>
            <a:r>
              <a:rPr lang="fr-FR" dirty="0" smtClean="0"/>
              <a:t> 4 </a:t>
            </a:r>
            <a:r>
              <a:rPr lang="fr-FR" sz="2800" dirty="0" smtClean="0"/>
              <a:t>(</a:t>
            </a:r>
            <a:r>
              <a:rPr lang="fr-FR" sz="2800" dirty="0" err="1" smtClean="0"/>
              <a:t>vervolg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 startAt="2"/>
            </a:pPr>
            <a:r>
              <a:rPr lang="nl-BE" sz="2000" dirty="0" smtClean="0"/>
              <a:t>Plaats in </a:t>
            </a:r>
            <a:r>
              <a:rPr lang="nl-BE" sz="2000" dirty="0"/>
              <a:t>de nieuwe </a:t>
            </a:r>
            <a:r>
              <a:rPr lang="nl-BE" sz="2000" dirty="0" smtClean="0"/>
              <a:t>doos</a:t>
            </a:r>
            <a:r>
              <a:rPr lang="fr-FR" sz="2000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 smtClean="0"/>
              <a:t>Een</a:t>
            </a:r>
            <a:r>
              <a:rPr lang="fr-FR" sz="2000" dirty="0" smtClean="0"/>
              <a:t> </a:t>
            </a:r>
            <a:r>
              <a:rPr lang="fr-FR" sz="2000" dirty="0" err="1" smtClean="0"/>
              <a:t>doos</a:t>
            </a:r>
            <a:r>
              <a:rPr lang="fr-FR" sz="2000" dirty="0" smtClean="0"/>
              <a:t> </a:t>
            </a:r>
            <a:r>
              <a:rPr lang="fr-FR" sz="2000" dirty="0" smtClean="0">
                <a:solidFill>
                  <a:srgbClr val="FF6600"/>
                </a:solidFill>
              </a:rPr>
              <a:t>Mark </a:t>
            </a:r>
            <a:r>
              <a:rPr lang="fr-FR" sz="2000" dirty="0" err="1">
                <a:solidFill>
                  <a:srgbClr val="FF6600"/>
                </a:solidFill>
              </a:rPr>
              <a:t>Walk</a:t>
            </a:r>
            <a:r>
              <a:rPr lang="fr-FR" sz="2000" dirty="0">
                <a:solidFill>
                  <a:srgbClr val="FF6600"/>
                </a:solidFill>
              </a:rPr>
              <a:t> </a:t>
            </a:r>
            <a:r>
              <a:rPr lang="fr-FR" sz="2000" dirty="0" err="1" smtClean="0">
                <a:solidFill>
                  <a:srgbClr val="FF6600"/>
                </a:solidFill>
              </a:rPr>
              <a:t>Tracker</a:t>
            </a:r>
            <a:endParaRPr lang="fr-FR" sz="20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Een</a:t>
            </a:r>
            <a:r>
              <a:rPr lang="fr-FR" sz="2000" dirty="0"/>
              <a:t> </a:t>
            </a:r>
            <a:r>
              <a:rPr lang="fr-FR" sz="2000" dirty="0" err="1"/>
              <a:t>doos</a:t>
            </a:r>
            <a:r>
              <a:rPr lang="fr-FR" sz="2000" dirty="0"/>
              <a:t>  </a:t>
            </a:r>
            <a:r>
              <a:rPr lang="fr-FR" sz="2000" dirty="0">
                <a:solidFill>
                  <a:srgbClr val="FF6600"/>
                </a:solidFill>
              </a:rPr>
              <a:t>NAO </a:t>
            </a:r>
            <a:r>
              <a:rPr lang="fr-FR" sz="2000" dirty="0" err="1">
                <a:solidFill>
                  <a:srgbClr val="FF6600"/>
                </a:solidFill>
              </a:rPr>
              <a:t>facing</a:t>
            </a:r>
            <a:r>
              <a:rPr lang="fr-FR" sz="2000" dirty="0">
                <a:solidFill>
                  <a:srgbClr val="FF6600"/>
                </a:solidFill>
              </a:rPr>
              <a:t> Mark</a:t>
            </a:r>
            <a:endParaRPr lang="fr-FR" sz="20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Een</a:t>
            </a:r>
            <a:r>
              <a:rPr lang="fr-FR" sz="2000" dirty="0"/>
              <a:t> </a:t>
            </a:r>
            <a:r>
              <a:rPr lang="fr-FR" sz="2000" dirty="0" err="1"/>
              <a:t>doos</a:t>
            </a:r>
            <a:r>
              <a:rPr lang="fr-FR" sz="2000" dirty="0"/>
              <a:t> </a:t>
            </a:r>
            <a:r>
              <a:rPr lang="fr-FR" sz="2000" dirty="0" err="1" smtClean="0">
                <a:solidFill>
                  <a:srgbClr val="FF6600"/>
                </a:solidFill>
              </a:rPr>
              <a:t>Bumpers</a:t>
            </a:r>
            <a:endParaRPr lang="fr-FR" sz="20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Een</a:t>
            </a:r>
            <a:r>
              <a:rPr lang="fr-FR" sz="2000" dirty="0"/>
              <a:t> </a:t>
            </a:r>
            <a:r>
              <a:rPr lang="fr-FR" sz="2000" dirty="0" err="1"/>
              <a:t>doos</a:t>
            </a:r>
            <a:r>
              <a:rPr lang="fr-FR" sz="2000" dirty="0"/>
              <a:t> </a:t>
            </a:r>
            <a:r>
              <a:rPr lang="fr-FR" sz="2000" dirty="0" smtClean="0">
                <a:solidFill>
                  <a:srgbClr val="FF6600"/>
                </a:solidFill>
              </a:rPr>
              <a:t>Move To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Een</a:t>
            </a:r>
            <a:r>
              <a:rPr lang="fr-FR" sz="2000" dirty="0"/>
              <a:t> </a:t>
            </a:r>
            <a:r>
              <a:rPr lang="fr-FR" sz="2000" dirty="0" err="1"/>
              <a:t>doos</a:t>
            </a:r>
            <a:r>
              <a:rPr lang="fr-FR" sz="2000" dirty="0"/>
              <a:t> </a:t>
            </a:r>
            <a:r>
              <a:rPr lang="fr-FR" sz="2000" dirty="0" smtClean="0">
                <a:solidFill>
                  <a:srgbClr val="FF6600"/>
                </a:solidFill>
              </a:rPr>
              <a:t>Say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Twee</a:t>
            </a:r>
            <a:r>
              <a:rPr lang="fr-FR" sz="2000" dirty="0"/>
              <a:t> </a:t>
            </a:r>
            <a:r>
              <a:rPr lang="fr-FR" sz="2000" dirty="0" err="1" smtClean="0"/>
              <a:t>dozen</a:t>
            </a:r>
            <a:r>
              <a:rPr lang="fr-FR" sz="2000" dirty="0" smtClean="0"/>
              <a:t> </a:t>
            </a:r>
            <a:r>
              <a:rPr lang="fr-FR" sz="2000" dirty="0" err="1" smtClean="0">
                <a:solidFill>
                  <a:srgbClr val="FF6600"/>
                </a:solidFill>
              </a:rPr>
              <a:t>Wait</a:t>
            </a:r>
            <a:r>
              <a:rPr lang="fr-FR" sz="2000" dirty="0" smtClean="0">
                <a:solidFill>
                  <a:srgbClr val="FF6600"/>
                </a:solidFill>
              </a:rPr>
              <a:t> </a:t>
            </a:r>
            <a:r>
              <a:rPr lang="fr-FR" sz="2000" dirty="0">
                <a:solidFill>
                  <a:srgbClr val="000000"/>
                </a:solidFill>
              </a:rPr>
              <a:t>(</a:t>
            </a:r>
            <a:r>
              <a:rPr lang="fr-FR" sz="2000" dirty="0" err="1">
                <a:solidFill>
                  <a:srgbClr val="000000"/>
                </a:solidFill>
              </a:rPr>
              <a:t>veranderd</a:t>
            </a:r>
            <a:r>
              <a:rPr lang="fr-FR" sz="2000" dirty="0">
                <a:solidFill>
                  <a:srgbClr val="000000"/>
                </a:solidFill>
              </a:rPr>
              <a:t> de </a:t>
            </a:r>
            <a:r>
              <a:rPr lang="fr-FR" sz="2000" dirty="0">
                <a:solidFill>
                  <a:srgbClr val="FF6600"/>
                </a:solidFill>
              </a:rPr>
              <a:t>timeout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smtClean="0">
                <a:solidFill>
                  <a:srgbClr val="000000"/>
                </a:solidFill>
              </a:rPr>
              <a:t>in 0,500000)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Twee</a:t>
            </a:r>
            <a:r>
              <a:rPr lang="fr-FR" sz="2000" dirty="0"/>
              <a:t> </a:t>
            </a:r>
            <a:r>
              <a:rPr lang="fr-FR" sz="2000" dirty="0" err="1" smtClean="0">
                <a:solidFill>
                  <a:srgbClr val="FF6600"/>
                </a:solidFill>
              </a:rPr>
              <a:t>Eye</a:t>
            </a:r>
            <a:r>
              <a:rPr lang="fr-FR" sz="2000" dirty="0" smtClean="0">
                <a:solidFill>
                  <a:srgbClr val="FF6600"/>
                </a:solidFill>
              </a:rPr>
              <a:t> </a:t>
            </a:r>
            <a:r>
              <a:rPr lang="fr-FR" sz="2000" dirty="0" err="1" smtClean="0">
                <a:solidFill>
                  <a:srgbClr val="FF6600"/>
                </a:solidFill>
              </a:rPr>
              <a:t>LEDs</a:t>
            </a:r>
            <a:endParaRPr lang="fr-FR" sz="20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Een</a:t>
            </a:r>
            <a:r>
              <a:rPr lang="fr-FR" sz="2000" dirty="0"/>
              <a:t> </a:t>
            </a:r>
            <a:r>
              <a:rPr lang="fr-FR" sz="2000" dirty="0" err="1" smtClean="0"/>
              <a:t>doos</a:t>
            </a:r>
            <a:r>
              <a:rPr lang="fr-FR" sz="2000" dirty="0" smtClean="0"/>
              <a:t> </a:t>
            </a:r>
            <a:r>
              <a:rPr lang="fr-FR" sz="2000" dirty="0" smtClean="0">
                <a:solidFill>
                  <a:srgbClr val="FF6600"/>
                </a:solidFill>
              </a:rPr>
              <a:t>Drop </a:t>
            </a:r>
            <a:r>
              <a:rPr lang="fr-FR" sz="2000" dirty="0">
                <a:solidFill>
                  <a:srgbClr val="FF6600"/>
                </a:solidFill>
              </a:rPr>
              <a:t>Ball Move </a:t>
            </a:r>
            <a:r>
              <a:rPr lang="fr-FR" sz="2400" dirty="0">
                <a:solidFill>
                  <a:srgbClr val="FF6600"/>
                </a:solidFill>
              </a:rPr>
              <a:t>Back and </a:t>
            </a:r>
            <a:r>
              <a:rPr lang="fr-FR" sz="2400" dirty="0" err="1">
                <a:solidFill>
                  <a:srgbClr val="FF6600"/>
                </a:solidFill>
              </a:rPr>
              <a:t>Sit</a:t>
            </a:r>
            <a:endParaRPr lang="fr-F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12" name="Picture 11" descr="Screenshot_24_08_13_11_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61" y="4954663"/>
            <a:ext cx="1066800" cy="1079500"/>
          </a:xfrm>
          <a:prstGeom prst="rect">
            <a:avLst/>
          </a:prstGeom>
        </p:spPr>
      </p:pic>
      <p:pic>
        <p:nvPicPr>
          <p:cNvPr id="13" name="Picture 12" descr="Screenshot_24_08_13_11_1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61" y="4954663"/>
            <a:ext cx="876300" cy="1054100"/>
          </a:xfrm>
          <a:prstGeom prst="rect">
            <a:avLst/>
          </a:prstGeom>
        </p:spPr>
      </p:pic>
      <p:pic>
        <p:nvPicPr>
          <p:cNvPr id="9" name="Picture 8" descr="Screenshot_24_08_13_16_2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44" y="5005876"/>
            <a:ext cx="1508747" cy="936084"/>
          </a:xfrm>
          <a:prstGeom prst="rect">
            <a:avLst/>
          </a:prstGeom>
        </p:spPr>
      </p:pic>
      <p:pic>
        <p:nvPicPr>
          <p:cNvPr id="14" name="Picture 13" descr="Screenshot_24_08_13_16_2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57" y="4954663"/>
            <a:ext cx="2008090" cy="1144507"/>
          </a:xfrm>
          <a:prstGeom prst="rect">
            <a:avLst/>
          </a:prstGeom>
        </p:spPr>
      </p:pic>
      <p:pic>
        <p:nvPicPr>
          <p:cNvPr id="15" name="Picture 14" descr="Screenshot_24_08_13_16_2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47" y="4974784"/>
            <a:ext cx="1253414" cy="1124386"/>
          </a:xfrm>
          <a:prstGeom prst="rect">
            <a:avLst/>
          </a:prstGeom>
        </p:spPr>
      </p:pic>
      <p:pic>
        <p:nvPicPr>
          <p:cNvPr id="16" name="Picture 15" descr="Screenshot_17_08_13_18_16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506" y="4954663"/>
            <a:ext cx="1093065" cy="1010396"/>
          </a:xfrm>
          <a:prstGeom prst="rect">
            <a:avLst/>
          </a:prstGeom>
        </p:spPr>
      </p:pic>
      <p:pic>
        <p:nvPicPr>
          <p:cNvPr id="17" name="Picture 16" descr="Screenshot_24_08_13_16_2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5876"/>
            <a:ext cx="1284070" cy="1002887"/>
          </a:xfrm>
          <a:prstGeom prst="rect">
            <a:avLst/>
          </a:prstGeom>
        </p:spPr>
      </p:pic>
      <p:pic>
        <p:nvPicPr>
          <p:cNvPr id="6" name="Picture 5" descr="Screenshot_28_08_13_17_40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441" y="4049674"/>
            <a:ext cx="1073359" cy="90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5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Oefening</a:t>
            </a:r>
            <a:r>
              <a:rPr lang="fr-FR" dirty="0" smtClean="0"/>
              <a:t> 4 </a:t>
            </a:r>
            <a:r>
              <a:rPr lang="fr-FR" sz="2800" dirty="0" smtClean="0"/>
              <a:t>(</a:t>
            </a:r>
            <a:r>
              <a:rPr lang="fr-FR" sz="2800" dirty="0" err="1" smtClean="0"/>
              <a:t>vervolg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 startAt="3"/>
            </a:pPr>
            <a:r>
              <a:rPr lang="fr-FR" sz="2400" dirty="0" err="1"/>
              <a:t>Koppel</a:t>
            </a:r>
            <a:r>
              <a:rPr lang="fr-FR" sz="2400" dirty="0"/>
              <a:t> </a:t>
            </a:r>
            <a:r>
              <a:rPr lang="fr-FR" sz="2400" dirty="0" err="1"/>
              <a:t>het</a:t>
            </a:r>
            <a:r>
              <a:rPr lang="fr-FR" sz="2400" dirty="0"/>
              <a:t> </a:t>
            </a:r>
            <a:r>
              <a:rPr lang="fr-FR" sz="2400" dirty="0" err="1"/>
              <a:t>startpunt</a:t>
            </a:r>
            <a:r>
              <a:rPr lang="fr-FR" sz="2400" dirty="0"/>
              <a:t> van de </a:t>
            </a:r>
            <a:r>
              <a:rPr lang="fr-FR" sz="2400" dirty="0" err="1"/>
              <a:t>doos</a:t>
            </a:r>
            <a:r>
              <a:rPr lang="fr-FR" sz="2400" dirty="0"/>
              <a:t> </a:t>
            </a:r>
            <a:r>
              <a:rPr lang="fr-FR" sz="2400" dirty="0" err="1" smtClean="0">
                <a:solidFill>
                  <a:srgbClr val="FF6600"/>
                </a:solidFill>
              </a:rPr>
              <a:t>Loop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400" dirty="0" err="1" smtClean="0">
                <a:solidFill>
                  <a:srgbClr val="FF6600"/>
                </a:solidFill>
              </a:rPr>
              <a:t>naar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400" dirty="0" err="1" smtClean="0">
                <a:solidFill>
                  <a:srgbClr val="FF6600"/>
                </a:solidFill>
              </a:rPr>
              <a:t>NAOMark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400" dirty="0" smtClean="0">
                <a:solidFill>
                  <a:srgbClr val="000000"/>
                </a:solidFill>
              </a:rPr>
              <a:t>met de </a:t>
            </a:r>
            <a:r>
              <a:rPr lang="fr-FR" sz="2400" dirty="0" smtClean="0">
                <a:solidFill>
                  <a:srgbClr val="FF6600"/>
                </a:solidFill>
              </a:rPr>
              <a:t>input</a:t>
            </a:r>
            <a:r>
              <a:rPr lang="fr-FR" sz="2400" dirty="0" smtClean="0">
                <a:solidFill>
                  <a:srgbClr val="000000"/>
                </a:solidFill>
              </a:rPr>
              <a:t> van </a:t>
            </a:r>
            <a:r>
              <a:rPr lang="fr-FR" sz="2400" dirty="0" smtClean="0">
                <a:solidFill>
                  <a:srgbClr val="FF6600"/>
                </a:solidFill>
              </a:rPr>
              <a:t>NAO </a:t>
            </a:r>
            <a:r>
              <a:rPr lang="fr-FR" sz="2400" dirty="0" err="1">
                <a:solidFill>
                  <a:srgbClr val="FF6600"/>
                </a:solidFill>
              </a:rPr>
              <a:t>facing</a:t>
            </a:r>
            <a:r>
              <a:rPr lang="fr-FR" sz="2400" dirty="0">
                <a:solidFill>
                  <a:srgbClr val="FF6600"/>
                </a:solidFill>
              </a:rPr>
              <a:t> </a:t>
            </a:r>
            <a:r>
              <a:rPr lang="fr-FR" sz="2400" dirty="0" smtClean="0">
                <a:solidFill>
                  <a:srgbClr val="FF6600"/>
                </a:solidFill>
              </a:rPr>
              <a:t>Mark</a:t>
            </a:r>
          </a:p>
          <a:p>
            <a:pPr marL="571500" indent="-514350">
              <a:buFont typeface="+mj-lt"/>
              <a:buAutoNum type="arabicPeriod" startAt="3"/>
            </a:pPr>
            <a:r>
              <a:rPr lang="fr-FR" sz="2400" dirty="0" err="1"/>
              <a:t>Koppel</a:t>
            </a:r>
            <a:r>
              <a:rPr lang="fr-FR" sz="2400" dirty="0"/>
              <a:t> </a:t>
            </a:r>
            <a:r>
              <a:rPr lang="fr-FR" sz="2400" dirty="0" smtClean="0"/>
              <a:t>de </a:t>
            </a:r>
            <a:r>
              <a:rPr lang="fr-FR" sz="2400" dirty="0" smtClean="0">
                <a:solidFill>
                  <a:srgbClr val="FF6600"/>
                </a:solidFill>
              </a:rPr>
              <a:t>output</a:t>
            </a:r>
            <a:r>
              <a:rPr lang="fr-FR" sz="2400" dirty="0" smtClean="0">
                <a:solidFill>
                  <a:srgbClr val="000000"/>
                </a:solidFill>
              </a:rPr>
              <a:t> van </a:t>
            </a:r>
            <a:r>
              <a:rPr lang="fr-FR" sz="2400" dirty="0" smtClean="0">
                <a:solidFill>
                  <a:srgbClr val="FF6600"/>
                </a:solidFill>
              </a:rPr>
              <a:t>NAO </a:t>
            </a:r>
            <a:r>
              <a:rPr lang="fr-FR" sz="2400" dirty="0" err="1">
                <a:solidFill>
                  <a:srgbClr val="FF6600"/>
                </a:solidFill>
              </a:rPr>
              <a:t>facing</a:t>
            </a:r>
            <a:r>
              <a:rPr lang="fr-FR" sz="2400" dirty="0">
                <a:solidFill>
                  <a:srgbClr val="FF6600"/>
                </a:solidFill>
              </a:rPr>
              <a:t> </a:t>
            </a:r>
            <a:r>
              <a:rPr lang="fr-FR" sz="2400" dirty="0" smtClean="0">
                <a:solidFill>
                  <a:srgbClr val="FF6600"/>
                </a:solidFill>
              </a:rPr>
              <a:t>Mark </a:t>
            </a:r>
            <a:r>
              <a:rPr lang="fr-FR" sz="2400" dirty="0" err="1" smtClean="0">
                <a:solidFill>
                  <a:srgbClr val="000000"/>
                </a:solidFill>
              </a:rPr>
              <a:t>aan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 err="1"/>
              <a:t>het</a:t>
            </a:r>
            <a:r>
              <a:rPr lang="fr-FR" sz="2400" dirty="0"/>
              <a:t> </a:t>
            </a:r>
            <a:r>
              <a:rPr lang="fr-FR" sz="2400" dirty="0" err="1" smtClean="0"/>
              <a:t>startpunt</a:t>
            </a:r>
            <a:r>
              <a:rPr lang="fr-FR" sz="2400" dirty="0" smtClean="0"/>
              <a:t> </a:t>
            </a:r>
            <a:r>
              <a:rPr lang="fr-FR" sz="2400" dirty="0">
                <a:solidFill>
                  <a:srgbClr val="000000"/>
                </a:solidFill>
              </a:rPr>
              <a:t>van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FF6600"/>
                </a:solidFill>
              </a:rPr>
              <a:t>onStart</a:t>
            </a:r>
            <a:endParaRPr lang="fr-FR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 smtClean="0">
                <a:solidFill>
                  <a:srgbClr val="FF6600"/>
                </a:solidFill>
              </a:rPr>
              <a:t>Bumpers</a:t>
            </a:r>
            <a:r>
              <a:rPr lang="fr-FR" sz="2000" dirty="0" smtClean="0">
                <a:solidFill>
                  <a:srgbClr val="FF6600"/>
                </a:solidFill>
              </a:rPr>
              <a:t> 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</a:rPr>
              <a:t>NAO </a:t>
            </a:r>
            <a:r>
              <a:rPr lang="fr-FR" sz="1600" dirty="0" err="1">
                <a:solidFill>
                  <a:srgbClr val="000000"/>
                </a:solidFill>
              </a:rPr>
              <a:t>moet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</a:rPr>
              <a:t>twee</a:t>
            </a:r>
            <a:r>
              <a:rPr lang="fr-FR" sz="1600" dirty="0" smtClean="0">
                <a:solidFill>
                  <a:srgbClr val="000000"/>
                </a:solidFill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</a:rPr>
              <a:t>stappen</a:t>
            </a:r>
            <a:r>
              <a:rPr lang="fr-FR" sz="1600" dirty="0" smtClean="0">
                <a:solidFill>
                  <a:srgbClr val="000000"/>
                </a:solidFill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</a:rPr>
              <a:t>terug</a:t>
            </a:r>
            <a:r>
              <a:rPr lang="fr-FR" sz="1600" dirty="0" smtClean="0">
                <a:solidFill>
                  <a:srgbClr val="000000"/>
                </a:solidFill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</a:rPr>
              <a:t>doen</a:t>
            </a:r>
            <a:endParaRPr lang="fr-FR" sz="1600" dirty="0" smtClean="0">
              <a:solidFill>
                <a:srgbClr val="000000"/>
              </a:solidFill>
            </a:endParaRPr>
          </a:p>
          <a:p>
            <a:pPr marL="1371600" lvl="2" indent="-514350"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</a:rPr>
              <a:t>Stop de </a:t>
            </a:r>
            <a:r>
              <a:rPr lang="fr-FR" sz="1600" dirty="0" err="1">
                <a:solidFill>
                  <a:srgbClr val="000000"/>
                </a:solidFill>
              </a:rPr>
              <a:t>andere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>
                <a:solidFill>
                  <a:srgbClr val="000000"/>
                </a:solidFill>
              </a:rPr>
              <a:t>dozen</a:t>
            </a:r>
            <a:endParaRPr lang="fr-FR" sz="1600" dirty="0" smtClean="0">
              <a:solidFill>
                <a:srgbClr val="000000"/>
              </a:solidFill>
            </a:endParaRPr>
          </a:p>
          <a:p>
            <a:pPr marL="1371600" lvl="2" indent="-514350"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</a:rPr>
              <a:t>NAO </a:t>
            </a:r>
            <a:r>
              <a:rPr lang="fr-FR" sz="1600" dirty="0" err="1">
                <a:solidFill>
                  <a:srgbClr val="000000"/>
                </a:solidFill>
              </a:rPr>
              <a:t>moet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>
                <a:solidFill>
                  <a:srgbClr val="000000"/>
                </a:solidFill>
              </a:rPr>
              <a:t>zeggen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>
                <a:solidFill>
                  <a:srgbClr val="000000"/>
                </a:solidFill>
              </a:rPr>
              <a:t>dat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>
                <a:solidFill>
                  <a:srgbClr val="000000"/>
                </a:solidFill>
              </a:rPr>
              <a:t>hij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</a:rPr>
              <a:t>is</a:t>
            </a:r>
            <a:r>
              <a:rPr lang="fr-FR" sz="1600" dirty="0" smtClean="0">
                <a:solidFill>
                  <a:srgbClr val="000000"/>
                </a:solidFill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</a:rPr>
              <a:t>aangekomen</a:t>
            </a:r>
            <a:r>
              <a:rPr lang="fr-FR" sz="1600" dirty="0" smtClean="0">
                <a:solidFill>
                  <a:srgbClr val="000000"/>
                </a:solidFill>
              </a:rPr>
              <a:t>. « </a:t>
            </a:r>
            <a:r>
              <a:rPr lang="fr-FR" sz="1600" dirty="0" err="1" smtClean="0">
                <a:solidFill>
                  <a:srgbClr val="000000"/>
                </a:solidFill>
              </a:rPr>
              <a:t>Ik</a:t>
            </a:r>
            <a:r>
              <a:rPr lang="fr-FR" sz="1600" dirty="0" smtClean="0">
                <a:solidFill>
                  <a:srgbClr val="000000"/>
                </a:solidFill>
              </a:rPr>
              <a:t> ben er »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smtClean="0">
                <a:solidFill>
                  <a:srgbClr val="FF6600"/>
                </a:solidFill>
              </a:rPr>
              <a:t>Mark </a:t>
            </a:r>
            <a:r>
              <a:rPr lang="fr-FR" sz="2000" dirty="0" err="1" smtClean="0">
                <a:solidFill>
                  <a:srgbClr val="FF6600"/>
                </a:solidFill>
              </a:rPr>
              <a:t>Walk</a:t>
            </a:r>
            <a:r>
              <a:rPr lang="fr-FR" sz="2000" dirty="0" smtClean="0">
                <a:solidFill>
                  <a:srgbClr val="FF6600"/>
                </a:solidFill>
              </a:rPr>
              <a:t> </a:t>
            </a:r>
            <a:r>
              <a:rPr lang="fr-FR" sz="2000" dirty="0" err="1" smtClean="0">
                <a:solidFill>
                  <a:srgbClr val="FF6600"/>
                </a:solidFill>
              </a:rPr>
              <a:t>Tracker</a:t>
            </a:r>
            <a:endParaRPr lang="fr-FR" sz="2000" dirty="0" smtClean="0">
              <a:solidFill>
                <a:srgbClr val="FF6600"/>
              </a:solidFill>
            </a:endParaRPr>
          </a:p>
          <a:p>
            <a:pPr marL="1371600" lvl="2" indent="-514350">
              <a:buFont typeface="+mj-lt"/>
              <a:buAutoNum type="arabicPeriod"/>
            </a:pPr>
            <a:r>
              <a:rPr lang="fr-FR" sz="1800" dirty="0" err="1" smtClean="0">
                <a:solidFill>
                  <a:srgbClr val="000000"/>
                </a:solidFill>
              </a:rPr>
              <a:t>Blauwe</a:t>
            </a:r>
            <a:r>
              <a:rPr lang="fr-FR" sz="1800" dirty="0" smtClean="0">
                <a:solidFill>
                  <a:srgbClr val="000000"/>
                </a:solidFill>
              </a:rPr>
              <a:t> </a:t>
            </a:r>
            <a:r>
              <a:rPr lang="fr-FR" sz="1800" dirty="0" err="1" smtClean="0">
                <a:solidFill>
                  <a:srgbClr val="000000"/>
                </a:solidFill>
              </a:rPr>
              <a:t>ogen</a:t>
            </a:r>
            <a:r>
              <a:rPr lang="fr-FR" sz="1800" dirty="0" smtClean="0">
                <a:solidFill>
                  <a:srgbClr val="000000"/>
                </a:solidFill>
              </a:rPr>
              <a:t> </a:t>
            </a:r>
            <a:r>
              <a:rPr lang="fr-FR" sz="1800" dirty="0" err="1" smtClean="0">
                <a:solidFill>
                  <a:srgbClr val="000000"/>
                </a:solidFill>
              </a:rPr>
              <a:t>als</a:t>
            </a:r>
            <a:r>
              <a:rPr lang="fr-FR" sz="1800" dirty="0" smtClean="0">
                <a:solidFill>
                  <a:srgbClr val="000000"/>
                </a:solidFill>
              </a:rPr>
              <a:t> de </a:t>
            </a:r>
            <a:r>
              <a:rPr lang="fr-FR" sz="1800" dirty="0" err="1" smtClean="0">
                <a:solidFill>
                  <a:srgbClr val="FF6600"/>
                </a:solidFill>
              </a:rPr>
              <a:t>NAOMark</a:t>
            </a:r>
            <a:r>
              <a:rPr lang="fr-FR" sz="1800" dirty="0" smtClean="0">
                <a:solidFill>
                  <a:srgbClr val="FF6600"/>
                </a:solidFill>
              </a:rPr>
              <a:t> </a:t>
            </a:r>
            <a:r>
              <a:rPr lang="fr-FR" sz="1800" dirty="0" smtClean="0">
                <a:solidFill>
                  <a:srgbClr val="000000"/>
                </a:solidFill>
              </a:rPr>
              <a:t>niet </a:t>
            </a:r>
            <a:r>
              <a:rPr lang="fr-FR" sz="1800" dirty="0" err="1">
                <a:solidFill>
                  <a:srgbClr val="000000"/>
                </a:solidFill>
              </a:rPr>
              <a:t>meer</a:t>
            </a:r>
            <a:r>
              <a:rPr lang="fr-FR" sz="1800" dirty="0">
                <a:solidFill>
                  <a:srgbClr val="000000"/>
                </a:solidFill>
              </a:rPr>
              <a:t> </a:t>
            </a:r>
            <a:r>
              <a:rPr lang="fr-FR" sz="1800" dirty="0" err="1" smtClean="0">
                <a:solidFill>
                  <a:srgbClr val="000000"/>
                </a:solidFill>
              </a:rPr>
              <a:t>gedetecteerd</a:t>
            </a:r>
            <a:r>
              <a:rPr lang="fr-FR" sz="1800" dirty="0" smtClean="0">
                <a:solidFill>
                  <a:srgbClr val="000000"/>
                </a:solidFill>
              </a:rPr>
              <a:t> </a:t>
            </a:r>
            <a:r>
              <a:rPr lang="fr-FR" sz="1800" dirty="0" err="1" smtClean="0">
                <a:solidFill>
                  <a:srgbClr val="000000"/>
                </a:solidFill>
              </a:rPr>
              <a:t>wordt</a:t>
            </a:r>
            <a:endParaRPr lang="fr-FR" sz="1800" dirty="0" smtClean="0">
              <a:solidFill>
                <a:srgbClr val="000000"/>
              </a:solidFill>
            </a:endParaRPr>
          </a:p>
          <a:p>
            <a:pPr marL="1828800" lvl="3" indent="-514350">
              <a:buFont typeface="+mj-lt"/>
              <a:buAutoNum type="arabicPeriod"/>
            </a:pPr>
            <a:r>
              <a:rPr lang="fr-FR" sz="1400" dirty="0" err="1" smtClean="0">
                <a:solidFill>
                  <a:srgbClr val="000000"/>
                </a:solidFill>
              </a:rPr>
              <a:t>Koppel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 smtClean="0">
                <a:solidFill>
                  <a:srgbClr val="FF6600"/>
                </a:solidFill>
              </a:rPr>
              <a:t>Output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smtClean="0">
                <a:solidFill>
                  <a:srgbClr val="000000"/>
                </a:solidFill>
              </a:rPr>
              <a:t>van </a:t>
            </a:r>
            <a:r>
              <a:rPr lang="fr-FR" sz="1400" dirty="0" err="1" smtClean="0">
                <a:solidFill>
                  <a:srgbClr val="000000"/>
                </a:solidFill>
              </a:rPr>
              <a:t>onLost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</a:rPr>
              <a:t>aan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 smtClean="0">
                <a:solidFill>
                  <a:srgbClr val="E46C0A"/>
                </a:solidFill>
              </a:rPr>
              <a:t>Input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</a:rPr>
              <a:t>onStop</a:t>
            </a:r>
            <a:endParaRPr lang="fr-FR" sz="1400" dirty="0" smtClean="0">
              <a:solidFill>
                <a:srgbClr val="000000"/>
              </a:solidFill>
            </a:endParaRPr>
          </a:p>
          <a:p>
            <a:pPr marL="1828800" lvl="3" indent="-514350">
              <a:buFont typeface="+mj-lt"/>
              <a:buAutoNum type="arabicPeriod"/>
            </a:pPr>
            <a:r>
              <a:rPr lang="fr-FR" sz="1400" dirty="0">
                <a:solidFill>
                  <a:srgbClr val="000000"/>
                </a:solidFill>
              </a:rPr>
              <a:t>NAO </a:t>
            </a:r>
            <a:r>
              <a:rPr lang="fr-FR" sz="1400" dirty="0" err="1" smtClean="0">
                <a:solidFill>
                  <a:srgbClr val="000000"/>
                </a:solidFill>
              </a:rPr>
              <a:t>loop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</a:rPr>
              <a:t>nog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</a:rPr>
              <a:t>een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</a:rPr>
              <a:t>beetje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</a:rPr>
              <a:t>door</a:t>
            </a:r>
            <a:endParaRPr lang="fr-FR" sz="1400" dirty="0" smtClean="0">
              <a:solidFill>
                <a:srgbClr val="000000"/>
              </a:solidFill>
            </a:endParaRPr>
          </a:p>
          <a:p>
            <a:pPr marL="1828800" lvl="3" indent="-514350">
              <a:buFont typeface="+mj-lt"/>
              <a:buAutoNum type="arabicPeriod"/>
            </a:pPr>
            <a:r>
              <a:rPr lang="fr-FR" sz="1400" dirty="0">
                <a:solidFill>
                  <a:srgbClr val="000000"/>
                </a:solidFill>
              </a:rPr>
              <a:t>NAO </a:t>
            </a:r>
            <a:r>
              <a:rPr lang="fr-FR" sz="1400" dirty="0" err="1">
                <a:solidFill>
                  <a:srgbClr val="000000"/>
                </a:solidFill>
              </a:rPr>
              <a:t>moet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zeggen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dat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</a:rPr>
              <a:t>hij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</a:rPr>
              <a:t>is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</a:rPr>
              <a:t>aangekomen</a:t>
            </a:r>
            <a:r>
              <a:rPr lang="fr-FR" sz="1400" dirty="0" smtClean="0">
                <a:solidFill>
                  <a:srgbClr val="000000"/>
                </a:solidFill>
              </a:rPr>
              <a:t>. </a:t>
            </a:r>
            <a:r>
              <a:rPr lang="fr-FR" sz="1400" dirty="0">
                <a:solidFill>
                  <a:srgbClr val="000000"/>
                </a:solidFill>
              </a:rPr>
              <a:t>« </a:t>
            </a:r>
            <a:r>
              <a:rPr lang="fr-FR" sz="1400" dirty="0" err="1">
                <a:solidFill>
                  <a:srgbClr val="000000"/>
                </a:solidFill>
              </a:rPr>
              <a:t>Ik</a:t>
            </a:r>
            <a:r>
              <a:rPr lang="fr-FR" sz="1400" dirty="0">
                <a:solidFill>
                  <a:srgbClr val="000000"/>
                </a:solidFill>
              </a:rPr>
              <a:t> ben er </a:t>
            </a:r>
            <a:r>
              <a:rPr lang="fr-FR" sz="1400" dirty="0" smtClean="0">
                <a:solidFill>
                  <a:srgbClr val="000000"/>
                </a:solidFill>
              </a:rPr>
              <a:t>»</a:t>
            </a:r>
          </a:p>
          <a:p>
            <a:pPr marL="1371600" lvl="2" indent="-514350">
              <a:buFont typeface="+mj-lt"/>
              <a:buAutoNum type="arabicPeriod"/>
            </a:pPr>
            <a:r>
              <a:rPr lang="fr-FR" sz="1800" dirty="0" err="1" smtClean="0">
                <a:solidFill>
                  <a:srgbClr val="000000"/>
                </a:solidFill>
              </a:rPr>
              <a:t>Groene</a:t>
            </a:r>
            <a:r>
              <a:rPr lang="fr-FR" sz="1800" dirty="0" smtClean="0">
                <a:solidFill>
                  <a:srgbClr val="000000"/>
                </a:solidFill>
              </a:rPr>
              <a:t> </a:t>
            </a:r>
            <a:r>
              <a:rPr lang="fr-FR" sz="1800" dirty="0" err="1" smtClean="0">
                <a:solidFill>
                  <a:srgbClr val="000000"/>
                </a:solidFill>
              </a:rPr>
              <a:t>ogen</a:t>
            </a:r>
            <a:r>
              <a:rPr lang="fr-FR" sz="1800" dirty="0" smtClean="0">
                <a:solidFill>
                  <a:srgbClr val="000000"/>
                </a:solidFill>
              </a:rPr>
              <a:t> </a:t>
            </a:r>
            <a:r>
              <a:rPr lang="fr-FR" sz="1800" dirty="0" err="1" smtClean="0">
                <a:solidFill>
                  <a:srgbClr val="000000"/>
                </a:solidFill>
              </a:rPr>
              <a:t>als</a:t>
            </a:r>
            <a:r>
              <a:rPr lang="fr-FR" sz="1800" dirty="0" smtClean="0">
                <a:solidFill>
                  <a:srgbClr val="000000"/>
                </a:solidFill>
              </a:rPr>
              <a:t> </a:t>
            </a:r>
            <a:r>
              <a:rPr lang="fr-FR" sz="1800" dirty="0" err="1" smtClean="0">
                <a:solidFill>
                  <a:srgbClr val="000000"/>
                </a:solidFill>
              </a:rPr>
              <a:t>NAOMark</a:t>
            </a:r>
            <a:r>
              <a:rPr lang="fr-FR" sz="1800" dirty="0">
                <a:solidFill>
                  <a:srgbClr val="000000"/>
                </a:solidFill>
              </a:rPr>
              <a:t> </a:t>
            </a:r>
            <a:r>
              <a:rPr lang="fr-FR" sz="1800" dirty="0" err="1">
                <a:solidFill>
                  <a:srgbClr val="000000"/>
                </a:solidFill>
              </a:rPr>
              <a:t>gedetecteerd</a:t>
            </a:r>
            <a:r>
              <a:rPr lang="fr-FR" sz="1800" dirty="0">
                <a:solidFill>
                  <a:srgbClr val="000000"/>
                </a:solidFill>
              </a:rPr>
              <a:t> </a:t>
            </a:r>
            <a:r>
              <a:rPr lang="fr-FR" sz="1800" dirty="0" err="1">
                <a:solidFill>
                  <a:srgbClr val="000000"/>
                </a:solidFill>
              </a:rPr>
              <a:t>wordt</a:t>
            </a:r>
            <a:endParaRPr lang="fr-FR" sz="1800" dirty="0">
              <a:solidFill>
                <a:srgbClr val="000000"/>
              </a:solidFill>
            </a:endParaRPr>
          </a:p>
          <a:p>
            <a:pPr marL="571500" lvl="1" indent="-51435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56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Oefening</a:t>
            </a:r>
            <a:r>
              <a:rPr lang="fr-FR" dirty="0" smtClean="0"/>
              <a:t> 4 </a:t>
            </a:r>
            <a:r>
              <a:rPr lang="fr-FR" sz="2800" dirty="0" smtClean="0"/>
              <a:t>(</a:t>
            </a:r>
            <a:r>
              <a:rPr lang="fr-FR" sz="2800" dirty="0" err="1" smtClean="0"/>
              <a:t>vervolg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 startAt="5"/>
            </a:pPr>
            <a:r>
              <a:rPr lang="fr-FR" sz="2400" dirty="0" err="1" smtClean="0"/>
              <a:t>Plaats</a:t>
            </a:r>
            <a:r>
              <a:rPr lang="fr-FR" sz="2400" dirty="0" smtClean="0"/>
              <a:t> de  </a:t>
            </a:r>
            <a:r>
              <a:rPr lang="fr-FR" sz="2400" dirty="0" err="1" smtClean="0"/>
              <a:t>doos</a:t>
            </a:r>
            <a:r>
              <a:rPr lang="fr-FR" sz="2400" dirty="0" smtClean="0"/>
              <a:t> </a:t>
            </a:r>
            <a:r>
              <a:rPr lang="fr-FR" sz="2400" dirty="0">
                <a:solidFill>
                  <a:srgbClr val="FF6600"/>
                </a:solidFill>
              </a:rPr>
              <a:t>Drop Ball Move Back and </a:t>
            </a:r>
            <a:r>
              <a:rPr lang="fr-FR" sz="2400" dirty="0" err="1" smtClean="0">
                <a:solidFill>
                  <a:srgbClr val="FF6600"/>
                </a:solidFill>
              </a:rPr>
              <a:t>Sit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400" dirty="0"/>
              <a:t>i</a:t>
            </a:r>
            <a:r>
              <a:rPr lang="fr-FR" sz="2400" dirty="0" smtClean="0"/>
              <a:t>n </a:t>
            </a:r>
            <a:r>
              <a:rPr lang="fr-FR" sz="2400" dirty="0" err="1"/>
              <a:t>het</a:t>
            </a:r>
            <a:r>
              <a:rPr lang="fr-FR" sz="2400" dirty="0"/>
              <a:t> </a:t>
            </a:r>
            <a:r>
              <a:rPr lang="fr-FR" sz="2400" dirty="0" err="1" smtClean="0"/>
              <a:t>hoofd</a:t>
            </a:r>
            <a:r>
              <a:rPr lang="fr-FR" sz="2400" dirty="0" smtClean="0"/>
              <a:t> </a:t>
            </a:r>
            <a:r>
              <a:rPr lang="fr-FR" sz="2400" dirty="0" err="1" smtClean="0"/>
              <a:t>venster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000000"/>
                </a:solidFill>
              </a:rPr>
              <a:t>en </a:t>
            </a:r>
            <a:r>
              <a:rPr lang="fr-FR" sz="2400" dirty="0" err="1" smtClean="0">
                <a:solidFill>
                  <a:srgbClr val="000000"/>
                </a:solidFill>
              </a:rPr>
              <a:t>verbindt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</a:rPr>
              <a:t>ze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>
                <a:solidFill>
                  <a:srgbClr val="000000"/>
                </a:solidFill>
              </a:rPr>
              <a:t>met </a:t>
            </a:r>
            <a:r>
              <a:rPr lang="fr-FR" sz="2400" dirty="0" smtClean="0">
                <a:solidFill>
                  <a:srgbClr val="000000"/>
                </a:solidFill>
              </a:rPr>
              <a:t>de </a:t>
            </a:r>
            <a:r>
              <a:rPr lang="fr-FR" sz="2400" dirty="0" err="1" smtClean="0">
                <a:solidFill>
                  <a:srgbClr val="000000"/>
                </a:solidFill>
              </a:rPr>
              <a:t>doos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 err="1" smtClean="0">
                <a:solidFill>
                  <a:srgbClr val="FF6600"/>
                </a:solidFill>
              </a:rPr>
              <a:t>Loop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400" dirty="0" err="1" smtClean="0">
                <a:solidFill>
                  <a:srgbClr val="FF6600"/>
                </a:solidFill>
              </a:rPr>
              <a:t>naar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400" dirty="0" err="1" smtClean="0">
                <a:solidFill>
                  <a:srgbClr val="FF6600"/>
                </a:solidFill>
              </a:rPr>
              <a:t>NAOMark</a:t>
            </a:r>
            <a:endParaRPr lang="fr-FR" sz="2400" dirty="0" smtClean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7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5" y="4428318"/>
            <a:ext cx="2883461" cy="1808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Choregraphe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85325" cy="4525963"/>
          </a:xfrm>
        </p:spPr>
        <p:txBody>
          <a:bodyPr/>
          <a:lstStyle/>
          <a:p>
            <a:pPr algn="just"/>
            <a:r>
              <a:rPr lang="nl-BE" dirty="0" smtClean="0"/>
              <a:t>Programmeer software </a:t>
            </a:r>
          </a:p>
          <a:p>
            <a:pPr lvl="1" algn="just"/>
            <a:r>
              <a:rPr lang="nl-BE" dirty="0" smtClean="0"/>
              <a:t>Hiermee kunnen NAO gebruikers op een eenvoudige manier beweging en interactief gedrag aanmaken en bewerken</a:t>
            </a:r>
          </a:p>
          <a:p>
            <a:pPr lvl="1" algn="just"/>
            <a:r>
              <a:rPr lang="nl-BE" dirty="0" smtClean="0"/>
              <a:t>Demonstratie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934" y="513498"/>
            <a:ext cx="578062" cy="1002727"/>
          </a:xfrm>
          <a:prstGeom prst="rect">
            <a:avLst/>
          </a:prstGeom>
        </p:spPr>
      </p:pic>
      <p:pic>
        <p:nvPicPr>
          <p:cNvPr id="9" name="Picture 8" descr="Screenshot_24_08_13_11_3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04" y="3652432"/>
            <a:ext cx="3309509" cy="17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2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03" y="1436315"/>
            <a:ext cx="7208751" cy="44358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sz="2800" dirty="0" smtClean="0"/>
              <a:t>Laat NAO </a:t>
            </a:r>
            <a:r>
              <a:rPr lang="nl-BE" sz="2800" dirty="0" smtClean="0">
                <a:solidFill>
                  <a:srgbClr val="FF6600"/>
                </a:solidFill>
              </a:rPr>
              <a:t>naar jou toe lopen </a:t>
            </a:r>
            <a:r>
              <a:rPr lang="nl-BE" sz="2800" dirty="0" smtClean="0"/>
              <a:t>en </a:t>
            </a:r>
            <a:r>
              <a:rPr lang="nl-BE" sz="2800" dirty="0" smtClean="0">
                <a:solidFill>
                  <a:srgbClr val="FF6600"/>
                </a:solidFill>
              </a:rPr>
              <a:t>laat hem </a:t>
            </a:r>
            <a:r>
              <a:rPr lang="nl-BE" sz="2800" dirty="0" smtClean="0"/>
              <a:t>vlak voor jou </a:t>
            </a:r>
            <a:r>
              <a:rPr lang="nl-BE" sz="2800" dirty="0" smtClean="0">
                <a:solidFill>
                  <a:srgbClr val="FF6600"/>
                </a:solidFill>
              </a:rPr>
              <a:t>stoppen</a:t>
            </a:r>
            <a:r>
              <a:rPr lang="nl-BE" sz="28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800" dirty="0" smtClean="0"/>
              <a:t>NAO </a:t>
            </a:r>
            <a:r>
              <a:rPr lang="nl-BE" sz="2800" dirty="0" smtClean="0">
                <a:solidFill>
                  <a:srgbClr val="FF6600"/>
                </a:solidFill>
              </a:rPr>
              <a:t>vraagt </a:t>
            </a:r>
            <a:r>
              <a:rPr lang="nl-BE" sz="2800" dirty="0" smtClean="0"/>
              <a:t>je hem de bal te geven en </a:t>
            </a:r>
            <a:r>
              <a:rPr lang="nl-BE" sz="2800" dirty="0" smtClean="0">
                <a:solidFill>
                  <a:srgbClr val="FF6600"/>
                </a:solidFill>
              </a:rPr>
              <a:t>vraagt</a:t>
            </a:r>
            <a:r>
              <a:rPr lang="nl-BE" sz="2800" dirty="0" smtClean="0"/>
              <a:t>​je waar hij </a:t>
            </a:r>
            <a:r>
              <a:rPr lang="nl-BE" sz="2800" dirty="0" smtClean="0">
                <a:solidFill>
                  <a:srgbClr val="FF6600"/>
                </a:solidFill>
              </a:rPr>
              <a:t>de bal moet naar toe brengen</a:t>
            </a:r>
            <a:r>
              <a:rPr lang="nl-BE" sz="2800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nl-BE" sz="2800" dirty="0" smtClean="0"/>
              <a:t>NAO </a:t>
            </a:r>
            <a:r>
              <a:rPr lang="nl-BE" sz="2800" dirty="0" smtClean="0">
                <a:solidFill>
                  <a:srgbClr val="FF6600"/>
                </a:solidFill>
              </a:rPr>
              <a:t>zoekt en vindt de </a:t>
            </a:r>
            <a:br>
              <a:rPr lang="nl-BE" sz="2800" dirty="0" smtClean="0">
                <a:solidFill>
                  <a:srgbClr val="FF6600"/>
                </a:solidFill>
              </a:rPr>
            </a:br>
            <a:r>
              <a:rPr lang="nl-BE" sz="2800" dirty="0" smtClean="0">
                <a:solidFill>
                  <a:srgbClr val="FF6600"/>
                </a:solidFill>
              </a:rPr>
              <a:t>aangeduide plaats</a:t>
            </a:r>
            <a:br>
              <a:rPr lang="nl-BE" sz="2800" dirty="0" smtClean="0">
                <a:solidFill>
                  <a:srgbClr val="FF6600"/>
                </a:solidFill>
              </a:rPr>
            </a:br>
            <a:endParaRPr lang="nl-BE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nl-BE" sz="2800" dirty="0" smtClean="0"/>
              <a:t>NAO </a:t>
            </a:r>
            <a:r>
              <a:rPr lang="nl-BE" sz="2800" dirty="0" smtClean="0">
                <a:solidFill>
                  <a:srgbClr val="FF6600"/>
                </a:solidFill>
              </a:rPr>
              <a:t>gaat naar </a:t>
            </a:r>
            <a:r>
              <a:rPr lang="nl-BE" sz="2800" dirty="0" smtClean="0"/>
              <a:t>die plaats</a:t>
            </a:r>
            <a:r>
              <a:rPr lang="nl-BE" sz="2800" dirty="0" smtClean="0">
                <a:solidFill>
                  <a:srgbClr val="FF6600"/>
                </a:solidFill>
              </a:rPr>
              <a:t>,</a:t>
            </a:r>
            <a:r>
              <a:rPr lang="nl-BE" sz="2800" dirty="0" smtClean="0"/>
              <a:t> </a:t>
            </a:r>
            <a:r>
              <a:rPr lang="nl-BE" sz="2800" dirty="0" smtClean="0">
                <a:solidFill>
                  <a:srgbClr val="FF6600"/>
                </a:solidFill>
              </a:rPr>
              <a:t>legt </a:t>
            </a:r>
            <a:r>
              <a:rPr lang="nl-BE" sz="2800" dirty="0" smtClean="0"/>
              <a:t>de bal neer en gaat </a:t>
            </a:r>
            <a:r>
              <a:rPr lang="nl-BE" sz="2800" dirty="0" smtClean="0">
                <a:solidFill>
                  <a:srgbClr val="FF6600"/>
                </a:solidFill>
              </a:rPr>
              <a:t>zitten</a:t>
            </a:r>
            <a:r>
              <a:rPr lang="nl-BE" sz="2800" dirty="0" smtClean="0"/>
              <a:t>.</a:t>
            </a:r>
            <a:endParaRPr lang="nl-BE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025" y="3614938"/>
            <a:ext cx="1348002" cy="1348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Doel</a:t>
            </a:r>
            <a:r>
              <a:rPr lang="fr-FR" dirty="0"/>
              <a:t> van de </a:t>
            </a:r>
            <a:r>
              <a:rPr lang="fr-FR" dirty="0" err="1"/>
              <a:t>oefening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8" y="2442834"/>
            <a:ext cx="1126432" cy="168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4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Voorbereiding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Choregraphe opstarten</a:t>
            </a:r>
          </a:p>
          <a:p>
            <a:r>
              <a:rPr lang="nl-BE" dirty="0" smtClean="0"/>
              <a:t>Een nieuw prokect aanmaken</a:t>
            </a:r>
          </a:p>
          <a:p>
            <a:r>
              <a:rPr lang="nl-BE" dirty="0" smtClean="0"/>
              <a:t>Open </a:t>
            </a:r>
            <a:r>
              <a:rPr lang="nl-BE" dirty="0"/>
              <a:t>de bibliotheek: </a:t>
            </a:r>
            <a:r>
              <a:rPr lang="nl-BE" dirty="0" smtClean="0">
                <a:solidFill>
                  <a:srgbClr val="FF6600"/>
                </a:solidFill>
              </a:rPr>
              <a:t>Devoxx4Kids.cbl</a:t>
            </a:r>
          </a:p>
          <a:p>
            <a:r>
              <a:rPr lang="nl-BE" dirty="0" smtClean="0"/>
              <a:t>Plaats </a:t>
            </a:r>
            <a:r>
              <a:rPr lang="nl-BE" dirty="0"/>
              <a:t>en </a:t>
            </a:r>
            <a:r>
              <a:rPr lang="nl-BE" dirty="0" smtClean="0"/>
              <a:t>configureer de </a:t>
            </a:r>
            <a:r>
              <a:rPr lang="nl-BE" dirty="0"/>
              <a:t>dozen</a:t>
            </a:r>
            <a:endParaRPr lang="nl-BE" dirty="0" smtClean="0"/>
          </a:p>
          <a:p>
            <a:pPr lvl="1"/>
            <a:r>
              <a:rPr lang="nl-BE" dirty="0" smtClean="0">
                <a:solidFill>
                  <a:srgbClr val="FF6600"/>
                </a:solidFill>
              </a:rPr>
              <a:t>Set Speech Language</a:t>
            </a:r>
          </a:p>
          <a:p>
            <a:pPr lvl="1"/>
            <a:r>
              <a:rPr lang="nl-BE" dirty="0" smtClean="0">
                <a:solidFill>
                  <a:srgbClr val="FF6600"/>
                </a:solidFill>
              </a:rPr>
              <a:t>Set Reco. Lang.</a:t>
            </a:r>
          </a:p>
          <a:p>
            <a:pPr lvl="1"/>
            <a:r>
              <a:rPr lang="nl-BE" dirty="0" smtClean="0">
                <a:solidFill>
                  <a:srgbClr val="FF6600"/>
                </a:solidFill>
              </a:rPr>
              <a:t>Tactile Head</a:t>
            </a:r>
          </a:p>
          <a:p>
            <a:r>
              <a:rPr lang="nl-BE" dirty="0" smtClean="0"/>
              <a:t>Verbindt </a:t>
            </a:r>
            <a:r>
              <a:rPr lang="nl-BE" dirty="0"/>
              <a:t>de dozen </a:t>
            </a:r>
            <a:r>
              <a:rPr lang="nl-BE" dirty="0" smtClean="0"/>
              <a:t>met het startpunt.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141" y="1079835"/>
            <a:ext cx="1637785" cy="1590991"/>
          </a:xfrm>
          <a:prstGeom prst="rect">
            <a:avLst/>
          </a:prstGeom>
        </p:spPr>
      </p:pic>
      <p:pic>
        <p:nvPicPr>
          <p:cNvPr id="7" name="Picture 6" descr="Screenshot_17_08_13_13_1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341" y="4034255"/>
            <a:ext cx="1219699" cy="1088347"/>
          </a:xfrm>
          <a:prstGeom prst="rect">
            <a:avLst/>
          </a:prstGeom>
        </p:spPr>
      </p:pic>
      <p:pic>
        <p:nvPicPr>
          <p:cNvPr id="8" name="Picture 7" descr="Screenshot_17_08_13_13_1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01" y="4034255"/>
            <a:ext cx="1400280" cy="1192130"/>
          </a:xfrm>
          <a:prstGeom prst="rect">
            <a:avLst/>
          </a:prstGeom>
        </p:spPr>
      </p:pic>
      <p:pic>
        <p:nvPicPr>
          <p:cNvPr id="9" name="Picture 8" descr="Screenshot_17_08_13_13_1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281" y="4034255"/>
            <a:ext cx="1292412" cy="10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8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Oefening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nl-BE" dirty="0" smtClean="0">
                <a:solidFill>
                  <a:srgbClr val="FF6600"/>
                </a:solidFill>
              </a:rPr>
              <a:t>Laat </a:t>
            </a:r>
            <a:r>
              <a:rPr lang="nl-BE" dirty="0" smtClean="0"/>
              <a:t>NAO </a:t>
            </a:r>
            <a:r>
              <a:rPr lang="nl-BE" dirty="0" smtClean="0">
                <a:solidFill>
                  <a:srgbClr val="000000"/>
                </a:solidFill>
              </a:rPr>
              <a:t>naar je toe </a:t>
            </a:r>
            <a:r>
              <a:rPr lang="nl-BE" dirty="0" smtClean="0">
                <a:solidFill>
                  <a:srgbClr val="FF6600"/>
                </a:solidFill>
              </a:rPr>
              <a:t>lopen</a:t>
            </a:r>
            <a:r>
              <a:rPr lang="nl-BE" dirty="0" smtClean="0"/>
              <a:t> </a:t>
            </a:r>
            <a:endParaRPr lang="fr-FR" dirty="0" smtClean="0"/>
          </a:p>
          <a:p>
            <a:pPr lvl="1"/>
            <a:r>
              <a:rPr lang="fr-FR" dirty="0" err="1" smtClean="0"/>
              <a:t>Infrarood</a:t>
            </a:r>
            <a:r>
              <a:rPr lang="fr-FR" dirty="0" smtClean="0"/>
              <a:t> </a:t>
            </a:r>
            <a:r>
              <a:rPr lang="fr-FR" dirty="0" err="1" smtClean="0"/>
              <a:t>Sensor</a:t>
            </a:r>
            <a:r>
              <a:rPr lang="fr-FR" dirty="0" smtClean="0"/>
              <a:t> (</a:t>
            </a:r>
            <a:r>
              <a:rPr lang="fr-FR" dirty="0" err="1" smtClean="0"/>
              <a:t>Ogen</a:t>
            </a:r>
            <a:r>
              <a:rPr lang="fr-FR" dirty="0" smtClean="0"/>
              <a:t>) </a:t>
            </a:r>
          </a:p>
          <a:p>
            <a:pPr lvl="1"/>
            <a:r>
              <a:rPr lang="fr-FR" dirty="0" smtClean="0"/>
              <a:t>Sonar</a:t>
            </a:r>
          </a:p>
          <a:p>
            <a:pPr lvl="1"/>
            <a:r>
              <a:rPr lang="fr-FR" dirty="0" err="1"/>
              <a:t>Oogkleur</a:t>
            </a:r>
            <a:endParaRPr lang="fr-FR" dirty="0" smtClean="0"/>
          </a:p>
          <a:p>
            <a:pPr marL="571500" indent="-514350">
              <a:buFont typeface="+mj-lt"/>
              <a:buAutoNum type="arabicPeriod"/>
            </a:pPr>
            <a:r>
              <a:rPr lang="fr-FR" dirty="0" err="1"/>
              <a:t>Maak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nieuwe</a:t>
            </a:r>
            <a:r>
              <a:rPr lang="fr-FR" dirty="0"/>
              <a:t> </a:t>
            </a:r>
            <a:r>
              <a:rPr lang="fr-FR" dirty="0" err="1" smtClean="0"/>
              <a:t>doos</a:t>
            </a:r>
            <a:r>
              <a:rPr lang="fr-FR" dirty="0" smtClean="0"/>
              <a:t> </a:t>
            </a:r>
            <a:r>
              <a:rPr lang="fr-FR" dirty="0" err="1" smtClean="0"/>
              <a:t>aan</a:t>
            </a:r>
            <a:r>
              <a:rPr lang="fr-FR" dirty="0" smtClean="0"/>
              <a:t> </a:t>
            </a:r>
            <a:r>
              <a:rPr lang="fr-FR" dirty="0"/>
              <a:t>in </a:t>
            </a:r>
            <a:r>
              <a:rPr lang="fr-FR" dirty="0" err="1"/>
              <a:t>het</a:t>
            </a:r>
            <a:r>
              <a:rPr lang="fr-FR" dirty="0"/>
              <a:t> </a:t>
            </a:r>
            <a:r>
              <a:rPr lang="fr-FR" dirty="0" err="1" smtClean="0"/>
              <a:t>hoofd</a:t>
            </a:r>
            <a:r>
              <a:rPr lang="fr-FR" dirty="0" smtClean="0"/>
              <a:t> </a:t>
            </a:r>
            <a:r>
              <a:rPr lang="fr-FR" dirty="0" err="1" smtClean="0"/>
              <a:t>venster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Verander</a:t>
            </a:r>
            <a:r>
              <a:rPr lang="fr-FR" dirty="0"/>
              <a:t> de </a:t>
            </a:r>
            <a:r>
              <a:rPr lang="fr-FR" dirty="0" err="1"/>
              <a:t>naam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nl-BE" dirty="0" smtClean="0">
                <a:solidFill>
                  <a:srgbClr val="FF6600"/>
                </a:solidFill>
              </a:rPr>
              <a:t>Ga vooruit</a:t>
            </a:r>
            <a:endParaRPr lang="fr-FR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Wijzig</a:t>
            </a:r>
            <a:r>
              <a:rPr lang="fr-FR" dirty="0"/>
              <a:t> </a:t>
            </a:r>
            <a:r>
              <a:rPr lang="fr-FR" dirty="0" smtClean="0"/>
              <a:t>de </a:t>
            </a:r>
            <a:r>
              <a:rPr lang="fr-FR" dirty="0" err="1" smtClean="0"/>
              <a:t>afbeelding</a:t>
            </a:r>
            <a:r>
              <a:rPr lang="fr-FR" dirty="0"/>
              <a:t>: </a:t>
            </a:r>
            <a:r>
              <a:rPr lang="fr-FR" dirty="0" err="1">
                <a:solidFill>
                  <a:srgbClr val="FF6600"/>
                </a:solidFill>
              </a:rPr>
              <a:t>move.png</a:t>
            </a:r>
            <a:endParaRPr lang="fr-FR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Type: </a:t>
            </a:r>
            <a:r>
              <a:rPr lang="fr-FR" dirty="0" smtClean="0">
                <a:solidFill>
                  <a:srgbClr val="FF6600"/>
                </a:solidFill>
              </a:rPr>
              <a:t>Flow </a:t>
            </a:r>
            <a:r>
              <a:rPr lang="fr-FR" dirty="0" err="1" smtClean="0">
                <a:solidFill>
                  <a:srgbClr val="FF6600"/>
                </a:solidFill>
              </a:rPr>
              <a:t>Diagram</a:t>
            </a:r>
            <a:endParaRPr lang="fr-FR" dirty="0" smtClean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72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nl-BE" sz="2800" dirty="0" smtClean="0"/>
              <a:t>In de nieuwe doos </a:t>
            </a:r>
            <a:r>
              <a:rPr lang="nl-BE" sz="2800" dirty="0" smtClean="0">
                <a:solidFill>
                  <a:srgbClr val="FF6600"/>
                </a:solidFill>
              </a:rPr>
              <a:t>Ga vooruit</a:t>
            </a:r>
            <a:endParaRPr lang="nl-BE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nl-BE" sz="2400" dirty="0" smtClean="0"/>
              <a:t>Laat NAO recht staan (</a:t>
            </a:r>
            <a:r>
              <a:rPr lang="nl-BE" sz="2400" dirty="0" smtClean="0">
                <a:solidFill>
                  <a:srgbClr val="FF6600"/>
                </a:solidFill>
              </a:rPr>
              <a:t>Stand Up</a:t>
            </a:r>
            <a:r>
              <a:rPr lang="nl-BE" sz="24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 smtClean="0">
                <a:solidFill>
                  <a:srgbClr val="FF6600"/>
                </a:solidFill>
              </a:rPr>
              <a:t>Walk Tracker</a:t>
            </a:r>
          </a:p>
          <a:p>
            <a:pPr marL="1371600" lvl="2" indent="-514350">
              <a:buFont typeface="+mj-lt"/>
              <a:buAutoNum type="arabicPeriod"/>
            </a:pPr>
            <a:r>
              <a:rPr lang="nl-BE" sz="2000" dirty="0" smtClean="0"/>
              <a:t>Groene ogen als NAO je heeft gevonden </a:t>
            </a:r>
            <a:r>
              <a:rPr lang="nl-BE" sz="1800" dirty="0" smtClean="0"/>
              <a:t>(</a:t>
            </a:r>
            <a:r>
              <a:rPr lang="nl-BE" sz="1800" dirty="0" smtClean="0">
                <a:solidFill>
                  <a:srgbClr val="FF6600"/>
                </a:solidFill>
              </a:rPr>
              <a:t>Eye Leds</a:t>
            </a:r>
            <a:r>
              <a:rPr lang="nl-BE" sz="1800" dirty="0" smtClean="0"/>
              <a:t>)</a:t>
            </a:r>
          </a:p>
          <a:p>
            <a:pPr marL="1371600" lvl="2" indent="-514350">
              <a:buFont typeface="+mj-lt"/>
              <a:buAutoNum type="arabicPeriod"/>
            </a:pPr>
            <a:r>
              <a:rPr lang="nl-BE" sz="2000" dirty="0" smtClean="0"/>
              <a:t>Rode ogen als hij je niet meer ziet </a:t>
            </a:r>
            <a:r>
              <a:rPr lang="nl-BE" sz="1800" dirty="0" smtClean="0"/>
              <a:t>(</a:t>
            </a:r>
            <a:r>
              <a:rPr lang="nl-BE" sz="1800" dirty="0" smtClean="0">
                <a:solidFill>
                  <a:srgbClr val="FF6600"/>
                </a:solidFill>
              </a:rPr>
              <a:t>Eye Leds</a:t>
            </a:r>
            <a:r>
              <a:rPr lang="nl-BE" sz="1800" dirty="0" smtClean="0"/>
              <a:t>)</a:t>
            </a:r>
            <a:endParaRPr lang="nl-BE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nl-BE" sz="2400" dirty="0" smtClean="0"/>
              <a:t>Gebruik de </a:t>
            </a:r>
            <a:r>
              <a:rPr lang="nl-BE" sz="2400" dirty="0" smtClean="0">
                <a:solidFill>
                  <a:srgbClr val="FF6600"/>
                </a:solidFill>
              </a:rPr>
              <a:t>Sonar</a:t>
            </a:r>
            <a:r>
              <a:rPr lang="nl-BE" sz="2400" dirty="0" smtClean="0"/>
              <a:t> van NAO</a:t>
            </a:r>
          </a:p>
          <a:p>
            <a:pPr marL="1371600" lvl="2" indent="-514350">
              <a:buFont typeface="+mj-lt"/>
              <a:buAutoNum type="arabicPeriod"/>
            </a:pPr>
            <a:r>
              <a:rPr lang="nl-BE" sz="2000" dirty="0" smtClean="0"/>
              <a:t>Detecteert een obstakel (jezelf)</a:t>
            </a:r>
          </a:p>
          <a:p>
            <a:pPr marL="1371600" lvl="2" indent="-514350">
              <a:buFont typeface="+mj-lt"/>
              <a:buAutoNum type="arabicPeriod"/>
            </a:pPr>
            <a:r>
              <a:rPr lang="nl-BE" sz="2000" dirty="0" smtClean="0"/>
              <a:t>Stop de </a:t>
            </a:r>
            <a:r>
              <a:rPr lang="nl-BE" sz="2000" dirty="0" smtClean="0">
                <a:solidFill>
                  <a:srgbClr val="FF6600"/>
                </a:solidFill>
              </a:rPr>
              <a:t>Walk Tracker</a:t>
            </a:r>
          </a:p>
          <a:p>
            <a:pPr marL="571500" indent="-514350">
              <a:buFont typeface="+mj-lt"/>
              <a:buAutoNum type="arabicPeriod" startAt="2"/>
            </a:pPr>
            <a:r>
              <a:rPr lang="nl-BE" sz="2800" dirty="0" smtClean="0"/>
              <a:t>Koppel de sensor van NAO’s hoofd aan de nieuwe doos</a:t>
            </a:r>
          </a:p>
        </p:txBody>
      </p:sp>
      <p:pic>
        <p:nvPicPr>
          <p:cNvPr id="7" name="Picture 6" descr="Screenshot_17_08_13_18_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8461"/>
            <a:ext cx="1025494" cy="963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Oefening</a:t>
            </a:r>
            <a:r>
              <a:rPr lang="fr-FR" dirty="0" smtClean="0"/>
              <a:t> </a:t>
            </a:r>
            <a:r>
              <a:rPr lang="fr-FR" dirty="0"/>
              <a:t>1 </a:t>
            </a:r>
            <a:r>
              <a:rPr lang="fr-FR" sz="2800" dirty="0" smtClean="0"/>
              <a:t>(</a:t>
            </a:r>
            <a:r>
              <a:rPr lang="fr-FR" sz="2800" dirty="0" err="1" smtClean="0"/>
              <a:t>vervolg</a:t>
            </a:r>
            <a:r>
              <a:rPr lang="fr-FR" sz="2800" dirty="0" smtClean="0"/>
              <a:t>)</a:t>
            </a:r>
            <a:endParaRPr lang="fr-F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6" name="Picture 5" descr="Screenshot_17_08_13_18_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32" y="1533435"/>
            <a:ext cx="1249353" cy="1151578"/>
          </a:xfrm>
          <a:prstGeom prst="rect">
            <a:avLst/>
          </a:prstGeom>
        </p:spPr>
      </p:pic>
      <p:pic>
        <p:nvPicPr>
          <p:cNvPr id="8" name="Picture 7" descr="Screenshot_17_08_13_18_1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90" y="1878065"/>
            <a:ext cx="1093065" cy="1010396"/>
          </a:xfrm>
          <a:prstGeom prst="rect">
            <a:avLst/>
          </a:prstGeom>
        </p:spPr>
      </p:pic>
      <p:pic>
        <p:nvPicPr>
          <p:cNvPr id="9" name="Picture 8" descr="Screenshot_17_08_13_18_1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040" y="3692877"/>
            <a:ext cx="1192320" cy="11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Oefening</a:t>
            </a:r>
            <a:r>
              <a:rPr lang="fr-FR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nl-BE" dirty="0" smtClean="0"/>
              <a:t>NAO vraagt de bal</a:t>
            </a:r>
          </a:p>
          <a:p>
            <a:pPr lvl="1"/>
            <a:r>
              <a:rPr lang="nl-BE" dirty="0" smtClean="0">
                <a:solidFill>
                  <a:srgbClr val="000000"/>
                </a:solidFill>
              </a:rPr>
              <a:t>NAO beweegt de </a:t>
            </a:r>
            <a:r>
              <a:rPr lang="nl-BE" dirty="0">
                <a:solidFill>
                  <a:srgbClr val="FF6600"/>
                </a:solidFill>
              </a:rPr>
              <a:t>r</a:t>
            </a:r>
            <a:r>
              <a:rPr lang="nl-BE" dirty="0" smtClean="0">
                <a:solidFill>
                  <a:srgbClr val="FF6600"/>
                </a:solidFill>
              </a:rPr>
              <a:t>echter arm omhoog </a:t>
            </a:r>
            <a:r>
              <a:rPr lang="nl-BE" dirty="0" smtClean="0"/>
              <a:t>en opent zijn hand</a:t>
            </a:r>
          </a:p>
          <a:p>
            <a:pPr lvl="1"/>
            <a:r>
              <a:rPr lang="nl-BE" dirty="0" smtClean="0">
                <a:solidFill>
                  <a:srgbClr val="FF6600"/>
                </a:solidFill>
              </a:rPr>
              <a:t>Laat </a:t>
            </a:r>
            <a:r>
              <a:rPr lang="nl-BE" dirty="0" smtClean="0"/>
              <a:t>NAO spreken</a:t>
            </a:r>
          </a:p>
          <a:p>
            <a:pPr lvl="1"/>
            <a:r>
              <a:rPr lang="nl-BE" dirty="0" smtClean="0">
                <a:solidFill>
                  <a:srgbClr val="000000"/>
                </a:solidFill>
              </a:rPr>
              <a:t>Hij moet </a:t>
            </a:r>
            <a:r>
              <a:rPr lang="nl-BE" dirty="0" smtClean="0">
                <a:solidFill>
                  <a:srgbClr val="FF6600"/>
                </a:solidFill>
              </a:rPr>
              <a:t>begrijpen </a:t>
            </a:r>
            <a:r>
              <a:rPr lang="nl-BE" dirty="0"/>
              <a:t>wat je hem vertelt</a:t>
            </a:r>
            <a:endParaRPr lang="nl-BE" dirty="0" smtClean="0"/>
          </a:p>
          <a:p>
            <a:pPr lvl="2"/>
            <a:r>
              <a:rPr lang="nl-BE" dirty="0"/>
              <a:t>NAO </a:t>
            </a:r>
            <a:r>
              <a:rPr lang="nl-BE" dirty="0" smtClean="0"/>
              <a:t>stelt een </a:t>
            </a:r>
            <a:r>
              <a:rPr lang="nl-BE" dirty="0">
                <a:solidFill>
                  <a:srgbClr val="FF6600"/>
                </a:solidFill>
              </a:rPr>
              <a:t>vraag</a:t>
            </a:r>
            <a:r>
              <a:rPr lang="nl-BE" dirty="0"/>
              <a:t> met </a:t>
            </a:r>
            <a:r>
              <a:rPr lang="nl-BE" dirty="0">
                <a:solidFill>
                  <a:srgbClr val="FF6600"/>
                </a:solidFill>
              </a:rPr>
              <a:t>twee</a:t>
            </a:r>
            <a:r>
              <a:rPr lang="nl-BE" dirty="0"/>
              <a:t> mogelijke </a:t>
            </a:r>
            <a:r>
              <a:rPr lang="nl-BE" dirty="0" smtClean="0"/>
              <a:t>antwoorden</a:t>
            </a:r>
          </a:p>
          <a:p>
            <a:pPr lvl="1"/>
            <a:r>
              <a:rPr lang="nl-BE" dirty="0" smtClean="0"/>
              <a:t>NAO beweegt de rechter arm omlaag en </a:t>
            </a:r>
            <a:r>
              <a:rPr lang="nl-BE" dirty="0" smtClean="0">
                <a:solidFill>
                  <a:srgbClr val="FF6600"/>
                </a:solidFill>
              </a:rPr>
              <a:t>sluit zijn 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14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Oefening</a:t>
            </a:r>
            <a:r>
              <a:rPr lang="fr-FR" dirty="0" smtClean="0"/>
              <a:t> 2 </a:t>
            </a:r>
            <a:r>
              <a:rPr lang="fr-FR" sz="2800" dirty="0" smtClean="0"/>
              <a:t>(</a:t>
            </a:r>
            <a:r>
              <a:rPr lang="fr-FR" sz="2800" dirty="0" err="1" smtClean="0"/>
              <a:t>vervolg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fr-FR" dirty="0" err="1"/>
              <a:t>Maak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nieuwe</a:t>
            </a:r>
            <a:r>
              <a:rPr lang="fr-FR" dirty="0"/>
              <a:t> </a:t>
            </a:r>
            <a:r>
              <a:rPr lang="fr-FR" dirty="0" err="1"/>
              <a:t>doos</a:t>
            </a:r>
            <a:r>
              <a:rPr lang="fr-FR" dirty="0"/>
              <a:t> in </a:t>
            </a:r>
            <a:r>
              <a:rPr lang="fr-FR" dirty="0" err="1"/>
              <a:t>het</a:t>
            </a:r>
            <a:r>
              <a:rPr lang="fr-FR" dirty="0"/>
              <a:t> </a:t>
            </a:r>
            <a:r>
              <a:rPr lang="fr-FR" dirty="0" err="1" smtClean="0"/>
              <a:t>hoofd</a:t>
            </a:r>
            <a:r>
              <a:rPr lang="fr-FR" dirty="0" smtClean="0"/>
              <a:t> </a:t>
            </a:r>
            <a:r>
              <a:rPr lang="fr-FR" dirty="0" err="1" smtClean="0"/>
              <a:t>venster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Verander</a:t>
            </a:r>
            <a:r>
              <a:rPr lang="fr-FR" dirty="0"/>
              <a:t> de </a:t>
            </a:r>
            <a:r>
              <a:rPr lang="fr-FR" dirty="0" err="1"/>
              <a:t>naam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sz="2000" dirty="0" smtClean="0"/>
              <a:t>(</a:t>
            </a:r>
            <a:r>
              <a:rPr lang="fr-FR" sz="2000" dirty="0" err="1" smtClean="0"/>
              <a:t>Kies</a:t>
            </a:r>
            <a:r>
              <a:rPr lang="fr-FR" sz="2000" dirty="0" smtClean="0"/>
              <a:t> </a:t>
            </a:r>
            <a:r>
              <a:rPr lang="fr-FR" sz="2000" dirty="0" err="1" smtClean="0"/>
              <a:t>zelf</a:t>
            </a:r>
            <a:r>
              <a:rPr lang="fr-FR" sz="2000" dirty="0" smtClean="0"/>
              <a:t>)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Type</a:t>
            </a:r>
            <a:r>
              <a:rPr lang="fr-FR" dirty="0"/>
              <a:t>: </a:t>
            </a:r>
            <a:r>
              <a:rPr lang="fr-FR" dirty="0">
                <a:solidFill>
                  <a:srgbClr val="FF6600"/>
                </a:solidFill>
              </a:rPr>
              <a:t>Flow </a:t>
            </a:r>
            <a:r>
              <a:rPr lang="fr-FR" dirty="0" err="1" smtClean="0">
                <a:solidFill>
                  <a:srgbClr val="FF6600"/>
                </a:solidFill>
              </a:rPr>
              <a:t>Diagram</a:t>
            </a:r>
            <a:endParaRPr lang="fr-FR" dirty="0" smtClean="0">
              <a:solidFill>
                <a:srgbClr val="FF6600"/>
              </a:solidFill>
            </a:endParaRPr>
          </a:p>
          <a:p>
            <a:pPr marL="571500" indent="-514350">
              <a:buFont typeface="+mj-lt"/>
              <a:buAutoNum type="arabicPeriod"/>
            </a:pPr>
            <a:r>
              <a:rPr lang="fr-FR" dirty="0" err="1" smtClean="0"/>
              <a:t>Voeg</a:t>
            </a:r>
            <a:r>
              <a:rPr lang="fr-FR" dirty="0" smtClean="0"/>
              <a:t> 2 </a:t>
            </a:r>
            <a:r>
              <a:rPr lang="fr-FR" dirty="0" smtClean="0">
                <a:solidFill>
                  <a:srgbClr val="FF6600"/>
                </a:solidFill>
              </a:rPr>
              <a:t>outputs </a:t>
            </a:r>
            <a:r>
              <a:rPr lang="fr-FR" dirty="0" err="1" smtClean="0">
                <a:solidFill>
                  <a:srgbClr val="000000"/>
                </a:solidFill>
              </a:rPr>
              <a:t>toe</a:t>
            </a:r>
            <a:r>
              <a:rPr lang="fr-FR" dirty="0" smtClean="0">
                <a:solidFill>
                  <a:srgbClr val="000000"/>
                </a:solidFill>
              </a:rPr>
              <a:t> (</a:t>
            </a:r>
            <a:r>
              <a:rPr lang="fr-FR" dirty="0" err="1" smtClean="0">
                <a:solidFill>
                  <a:srgbClr val="000000"/>
                </a:solidFill>
              </a:rPr>
              <a:t>uitgang</a:t>
            </a:r>
            <a:r>
              <a:rPr lang="fr-FR" dirty="0" smtClean="0">
                <a:solidFill>
                  <a:srgbClr val="000000"/>
                </a:solidFill>
              </a:rPr>
              <a:t>/</a:t>
            </a:r>
            <a:r>
              <a:rPr lang="fr-FR" dirty="0" err="1" smtClean="0">
                <a:solidFill>
                  <a:srgbClr val="000000"/>
                </a:solidFill>
              </a:rPr>
              <a:t>resultaat</a:t>
            </a:r>
            <a:r>
              <a:rPr lang="fr-FR" dirty="0" smtClean="0">
                <a:solidFill>
                  <a:srgbClr val="000000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Dubbelklik</a:t>
            </a:r>
            <a:r>
              <a:rPr lang="fr-FR" dirty="0"/>
              <a:t> op de </a:t>
            </a:r>
            <a:r>
              <a:rPr lang="fr-FR" dirty="0" err="1"/>
              <a:t>nieuwe</a:t>
            </a:r>
            <a:r>
              <a:rPr lang="fr-FR" dirty="0"/>
              <a:t> </a:t>
            </a:r>
            <a:r>
              <a:rPr lang="fr-FR" dirty="0" err="1"/>
              <a:t>doos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Klik</a:t>
            </a:r>
            <a:r>
              <a:rPr lang="fr-FR" dirty="0"/>
              <a:t> op de      </a:t>
            </a:r>
            <a:r>
              <a:rPr lang="fr-FR" dirty="0" smtClean="0"/>
              <a:t>(</a:t>
            </a:r>
            <a:r>
              <a:rPr lang="fr-FR" dirty="0" err="1" smtClean="0"/>
              <a:t>rechts</a:t>
            </a:r>
            <a:r>
              <a:rPr lang="fr-FR" dirty="0" smtClean="0"/>
              <a:t> </a:t>
            </a:r>
            <a:r>
              <a:rPr lang="fr-FR" dirty="0" err="1" smtClean="0"/>
              <a:t>boven</a:t>
            </a:r>
            <a:r>
              <a:rPr lang="fr-FR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 smtClean="0"/>
              <a:t>Naam</a:t>
            </a:r>
            <a:r>
              <a:rPr lang="fr-FR" dirty="0" smtClean="0"/>
              <a:t> output 1 : </a:t>
            </a:r>
            <a:r>
              <a:rPr lang="fr-FR" dirty="0" err="1" smtClean="0"/>
              <a:t>Stoel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 smtClean="0"/>
              <a:t>Naam</a:t>
            </a:r>
            <a:r>
              <a:rPr lang="fr-FR" dirty="0" smtClean="0"/>
              <a:t> output 2: </a:t>
            </a:r>
            <a:r>
              <a:rPr lang="fr-FR" dirty="0" err="1" smtClean="0"/>
              <a:t>Doos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9" name="Picture 8" descr="Screenshot_17_08_13_18_53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22" y="4145537"/>
            <a:ext cx="508254" cy="5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6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oxx4Kids-pptx-template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Words>908</Words>
  <Application>Microsoft Macintosh PowerPoint</Application>
  <PresentationFormat>On-screen Show (4:3)</PresentationFormat>
  <Paragraphs>185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Devoxx4Kids-pptx-template (2)</vt:lpstr>
      <vt:lpstr>NAO</vt:lpstr>
      <vt:lpstr>Introductie</vt:lpstr>
      <vt:lpstr>Choregraphe</vt:lpstr>
      <vt:lpstr>Doel van de oefening</vt:lpstr>
      <vt:lpstr>Voorbereiding </vt:lpstr>
      <vt:lpstr>Oefening 1</vt:lpstr>
      <vt:lpstr>Oefening 1 (vervolg)</vt:lpstr>
      <vt:lpstr>Oefening 2</vt:lpstr>
      <vt:lpstr>Oefening 2 (vervolg)</vt:lpstr>
      <vt:lpstr>Oefening 2 (vervolg)</vt:lpstr>
      <vt:lpstr>Oefening 2 (vervolg)</vt:lpstr>
      <vt:lpstr>Oefening 2 (vervolg)</vt:lpstr>
      <vt:lpstr>Oefening 3</vt:lpstr>
      <vt:lpstr>Oefening 3 (vervolg)</vt:lpstr>
      <vt:lpstr>Oefening 3 (vervolg)</vt:lpstr>
      <vt:lpstr>Oefening 3 (vervolg)</vt:lpstr>
      <vt:lpstr>Oefening 3 (vervolg)</vt:lpstr>
      <vt:lpstr>Oefening 4</vt:lpstr>
      <vt:lpstr>Oefening 4 (vervolg)</vt:lpstr>
      <vt:lpstr>Oefening 4 (vervolg)</vt:lpstr>
      <vt:lpstr>Oefening 4 (vervolg)</vt:lpstr>
      <vt:lpstr>Oefening 4 (vervolg)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Daniel De Luca</cp:lastModifiedBy>
  <cp:revision>75</cp:revision>
  <dcterms:created xsi:type="dcterms:W3CDTF">2012-11-17T11:43:16Z</dcterms:created>
  <dcterms:modified xsi:type="dcterms:W3CDTF">2013-11-26T09:52:43Z</dcterms:modified>
  <cp:category/>
</cp:coreProperties>
</file>