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4" y="6356350"/>
            <a:ext cx="236862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4801" y="6356350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Да Направим Игра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20" y="4442442"/>
            <a:ext cx="1699468" cy="1699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54" y="3257927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053642" cy="1143000"/>
          </a:xfrm>
        </p:spPr>
        <p:txBody>
          <a:bodyPr/>
          <a:lstStyle/>
          <a:p>
            <a:r>
              <a:rPr lang="bg-BG" sz="4000" dirty="0" smtClean="0"/>
              <a:t>Полезни Блокове за Игри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3296"/>
          </a:xfrm>
        </p:spPr>
        <p:txBody>
          <a:bodyPr/>
          <a:lstStyle/>
          <a:p>
            <a:r>
              <a:rPr lang="bg-BG" sz="2000" dirty="0" smtClean="0"/>
              <a:t>Както и в другите жанрове, които разгледахме</a:t>
            </a:r>
            <a:r>
              <a:rPr lang="en-US" sz="2000" dirty="0" smtClean="0"/>
              <a:t>, </a:t>
            </a:r>
            <a:r>
              <a:rPr lang="bg-BG" sz="2000" dirty="0" smtClean="0"/>
              <a:t>игрите предоставят</a:t>
            </a:r>
            <a:r>
              <a:rPr lang="en-US" sz="2000" dirty="0" smtClean="0"/>
              <a:t> </a:t>
            </a:r>
            <a:r>
              <a:rPr lang="bg-BG" sz="2000" dirty="0" smtClean="0"/>
              <a:t>многобройни възможности за</a:t>
            </a:r>
            <a:r>
              <a:rPr lang="en-US" sz="2000" dirty="0" smtClean="0"/>
              <a:t> </a:t>
            </a:r>
            <a:r>
              <a:rPr lang="bg-BG" sz="2000" dirty="0" smtClean="0"/>
              <a:t>изучаване на</a:t>
            </a:r>
            <a:r>
              <a:rPr lang="en-US" sz="2000" dirty="0" smtClean="0"/>
              <a:t> </a:t>
            </a:r>
            <a:r>
              <a:rPr lang="bg-BG" sz="2000" dirty="0" smtClean="0"/>
              <a:t>различни компютърни концепции и умения</a:t>
            </a:r>
            <a:r>
              <a:rPr lang="en-US" sz="2000" dirty="0" smtClean="0"/>
              <a:t>. </a:t>
            </a:r>
          </a:p>
          <a:p>
            <a:r>
              <a:rPr lang="bg-BG" sz="2000" dirty="0" smtClean="0"/>
              <a:t>По-долу са показани някои блокове, които са</a:t>
            </a:r>
            <a:r>
              <a:rPr lang="en-US" sz="2000" dirty="0" smtClean="0"/>
              <a:t> </a:t>
            </a:r>
            <a:r>
              <a:rPr lang="bg-BG" sz="2000" dirty="0" smtClean="0"/>
              <a:t>често срещани в игрите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52158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Докосване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Проверете дали два </a:t>
            </a:r>
            <a:r>
              <a:rPr lang="en-US" sz="1600" dirty="0" smtClean="0"/>
              <a:t>sprite</a:t>
            </a:r>
            <a:r>
              <a:rPr lang="bg-BG" sz="1600" dirty="0" smtClean="0"/>
              <a:t>-обекта се допират или ако</a:t>
            </a:r>
            <a:r>
              <a:rPr lang="en-US" sz="1600" dirty="0" smtClean="0"/>
              <a:t> sprite</a:t>
            </a:r>
            <a:r>
              <a:rPr lang="bg-BG" sz="1600" dirty="0" smtClean="0"/>
              <a:t>-обект</a:t>
            </a:r>
            <a:r>
              <a:rPr lang="en-US" sz="1600" dirty="0" smtClean="0"/>
              <a:t> </a:t>
            </a:r>
            <a:r>
              <a:rPr lang="bg-BG" sz="1600" dirty="0" smtClean="0"/>
              <a:t>докосва цвят</a:t>
            </a:r>
            <a:endParaRPr lang="en-US" sz="1600" dirty="0"/>
          </a:p>
        </p:txBody>
      </p:sp>
      <p:pic>
        <p:nvPicPr>
          <p:cNvPr id="8" name="Picture 7" descr="Games Handout, page 1.pdf (1 page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23" y="4422376"/>
            <a:ext cx="31623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78" y="274638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31089" y="3252158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Видимост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Направете </a:t>
            </a:r>
            <a:r>
              <a:rPr lang="en-US" sz="1600" dirty="0" smtClean="0"/>
              <a:t>sprite</a:t>
            </a:r>
            <a:r>
              <a:rPr lang="bg-BG" sz="1600" dirty="0" smtClean="0"/>
              <a:t>-обект</a:t>
            </a:r>
            <a:r>
              <a:rPr lang="en-US" sz="1600" dirty="0" smtClean="0"/>
              <a:t> </a:t>
            </a:r>
            <a:r>
              <a:rPr lang="bg-BG" sz="1600" dirty="0" smtClean="0"/>
              <a:t>да се показва  или скрива</a:t>
            </a:r>
            <a:endParaRPr lang="en-US" sz="1600" dirty="0"/>
          </a:p>
        </p:txBody>
      </p:sp>
      <p:pic>
        <p:nvPicPr>
          <p:cNvPr id="11" name="Picture 10" descr="Games Handout, page 1.pdf (1 page)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98" y="4456880"/>
            <a:ext cx="901700" cy="1155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85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148532" cy="1143000"/>
          </a:xfrm>
        </p:spPr>
        <p:txBody>
          <a:bodyPr/>
          <a:lstStyle/>
          <a:p>
            <a:r>
              <a:rPr lang="bg-BG" sz="4000" dirty="0" smtClean="0"/>
              <a:t>Полезни Блокове за Игри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51030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Случайно число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Вземете генерирано от компютъра число</a:t>
            </a:r>
            <a:r>
              <a:rPr lang="en-US" sz="1600" dirty="0" smtClean="0"/>
              <a:t> </a:t>
            </a:r>
            <a:r>
              <a:rPr lang="bg-BG" sz="1600" dirty="0" smtClean="0"/>
              <a:t>в определен диапазон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16" y="4847096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9481" y="1751030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Таймер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Накарайте компютъра да следи времето вместо вас</a:t>
            </a:r>
            <a:endParaRPr lang="en-US" sz="1600" dirty="0"/>
          </a:p>
        </p:txBody>
      </p:sp>
      <p:pic>
        <p:nvPicPr>
          <p:cNvPr id="12" name="Picture 11" descr="Games Handout, page 1.pdf (1 page)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36" y="2983464"/>
            <a:ext cx="2781300" cy="508000"/>
          </a:xfrm>
          <a:prstGeom prst="rect">
            <a:avLst/>
          </a:prstGeom>
        </p:spPr>
      </p:pic>
      <p:pic>
        <p:nvPicPr>
          <p:cNvPr id="13" name="Picture 12" descr="Games Handout, page 1.pdf (1 page)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2" y="2776326"/>
            <a:ext cx="1689100" cy="1016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3792326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Текст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Проверявайте и променяйте думи и изречения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49481" y="3792326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Променливи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Запазете число или текст в контейнер за по-късен достъп</a:t>
            </a:r>
            <a:endParaRPr lang="en-US" sz="1600" dirty="0"/>
          </a:p>
        </p:txBody>
      </p:sp>
      <p:pic>
        <p:nvPicPr>
          <p:cNvPr id="21" name="Picture 20" descr="Games Handout, page 1.pdf (1 page)-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17" y="4702089"/>
            <a:ext cx="1984187" cy="1498924"/>
          </a:xfrm>
          <a:prstGeom prst="rect">
            <a:avLst/>
          </a:prstGeom>
        </p:spPr>
      </p:pic>
      <p:pic>
        <p:nvPicPr>
          <p:cNvPr id="22" name="Picture 21" descr="Games Handout, page 1.pdf (1 page)-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25" y="4716663"/>
            <a:ext cx="1905848" cy="19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8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131280" cy="1143000"/>
          </a:xfrm>
        </p:spPr>
        <p:txBody>
          <a:bodyPr/>
          <a:lstStyle/>
          <a:p>
            <a:r>
              <a:rPr lang="bg-BG" sz="4000" dirty="0" smtClean="0"/>
              <a:t>Полезни Блокове за Игри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39695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Сравнение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Сравняване на стойности, което помага за взимане на решения в играта ни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19" y="3558006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9481" y="1839695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Натискане на Клавиш</a:t>
            </a:r>
            <a:endParaRPr lang="en-US" sz="2000" dirty="0" smtClean="0"/>
          </a:p>
          <a:p>
            <a:pPr lvl="1" algn="just"/>
            <a:r>
              <a:rPr lang="bg-BG" sz="1600" dirty="0" smtClean="0"/>
              <a:t>Накарайте</a:t>
            </a:r>
            <a:r>
              <a:rPr lang="en-US" sz="1600" dirty="0" smtClean="0"/>
              <a:t> sprite</a:t>
            </a:r>
            <a:r>
              <a:rPr lang="bg-BG" sz="1600" dirty="0" smtClean="0"/>
              <a:t>-обект</a:t>
            </a:r>
            <a:r>
              <a:rPr lang="en-US" sz="1600" dirty="0" smtClean="0"/>
              <a:t> </a:t>
            </a:r>
            <a:r>
              <a:rPr lang="bg-BG" sz="1600" dirty="0" smtClean="0"/>
              <a:t>да реагира</a:t>
            </a:r>
            <a:r>
              <a:rPr lang="en-US" sz="1600" dirty="0" smtClean="0"/>
              <a:t> </a:t>
            </a:r>
            <a:r>
              <a:rPr lang="bg-BG" sz="1600" dirty="0" smtClean="0"/>
              <a:t>при натискането на различни клавиши</a:t>
            </a:r>
            <a:endParaRPr lang="en-US" sz="1600" dirty="0"/>
          </a:p>
        </p:txBody>
      </p:sp>
      <p:pic>
        <p:nvPicPr>
          <p:cNvPr id="12" name="Picture 11" descr="Games Handout, page 1.pdf (1 page)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3" y="3008191"/>
            <a:ext cx="1943100" cy="2806700"/>
          </a:xfrm>
          <a:prstGeom prst="rect">
            <a:avLst/>
          </a:prstGeom>
        </p:spPr>
      </p:pic>
      <p:pic>
        <p:nvPicPr>
          <p:cNvPr id="13" name="Picture 12" descr="Games Handout, page 1.pdf (1 page)-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18" y="2970873"/>
            <a:ext cx="3351878" cy="28440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8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 (2).potx</Template>
  <TotalTime>120</TotalTime>
  <Words>138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Devoxx4Kids-pptx-template (2)</vt:lpstr>
      <vt:lpstr>Да Направим Игра</vt:lpstr>
      <vt:lpstr>Полезни Блокове за Игри</vt:lpstr>
      <vt:lpstr>Полезни Блокове за Игри</vt:lpstr>
      <vt:lpstr>Полезни Блокове за Игри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Iva Abadjieva</cp:lastModifiedBy>
  <cp:revision>22</cp:revision>
  <dcterms:created xsi:type="dcterms:W3CDTF">2012-11-17T11:43:16Z</dcterms:created>
  <dcterms:modified xsi:type="dcterms:W3CDTF">2014-12-08T19:31:52Z</dcterms:modified>
</cp:coreProperties>
</file>