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5274"/>
            <a:ext cx="252904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088362" y="6355274"/>
            <a:ext cx="157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@Devoxx4Kids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8451" y="635527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facebook.com</a:t>
            </a:r>
            <a:r>
              <a:rPr lang="en-US" dirty="0" smtClean="0"/>
              <a:t>/Devoxx4Kids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studios/236466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pmotion.com/setup" TargetMode="External"/><Relationship Id="rId2" Type="http://schemas.openxmlformats.org/officeDocument/2006/relationships/hyperlink" Target="http://scratch.mit.edu/scratch2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hanning/LeapScratch" TargetMode="External"/><Relationship Id="rId4" Type="http://schemas.openxmlformats.org/officeDocument/2006/relationships/hyperlink" Target="https://airspace.leapmotion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devoxx4kids.org/materials/workshops/scratc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Scratch </a:t>
            </a:r>
            <a:r>
              <a:rPr lang="bg-BG" dirty="0" smtClean="0"/>
              <a:t>с</a:t>
            </a:r>
            <a:r>
              <a:rPr lang="en-US" dirty="0" smtClean="0"/>
              <a:t> Leap</a:t>
            </a:r>
            <a:r>
              <a:rPr lang="bg-BG" dirty="0" smtClean="0"/>
              <a:t> </a:t>
            </a:r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z="2000" dirty="0" smtClean="0"/>
              <a:t>Вдъхновено от работата на</a:t>
            </a:r>
            <a:r>
              <a:rPr lang="en-US" sz="2000" dirty="0" smtClean="0"/>
              <a:t> </a:t>
            </a:r>
            <a:r>
              <a:rPr lang="bg-BG" sz="2000" dirty="0" smtClean="0"/>
              <a:t>Крег Ханнинг</a:t>
            </a:r>
            <a:endParaRPr lang="en-US" sz="2000" dirty="0" smtClean="0"/>
          </a:p>
          <a:p>
            <a:r>
              <a:rPr lang="en-US" sz="2000" dirty="0" smtClean="0"/>
              <a:t>(</a:t>
            </a:r>
            <a:r>
              <a:rPr lang="en-US" sz="2000" dirty="0"/>
              <a:t>@khanning88 / http://</a:t>
            </a:r>
            <a:r>
              <a:rPr lang="en-US" sz="2000" dirty="0" err="1"/>
              <a:t>khanning.com</a:t>
            </a:r>
            <a:r>
              <a:rPr lang="en-US" sz="2000" dirty="0"/>
              <a:t>/) 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други </a:t>
            </a:r>
            <a:r>
              <a:rPr lang="en-US" dirty="0" smtClean="0"/>
              <a:t>Scratch 2 – Leap Motion </a:t>
            </a:r>
            <a:r>
              <a:rPr lang="bg-BG" dirty="0" smtClean="0"/>
              <a:t>проекти, погледнете тук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scratch.mit.edu</a:t>
            </a:r>
            <a:r>
              <a:rPr lang="en-US" dirty="0">
                <a:hlinkClick r:id="rId2"/>
              </a:rPr>
              <a:t>/studios/236466/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Leap Motion?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100" dirty="0" smtClean="0"/>
              <a:t>Малко</a:t>
            </a:r>
            <a:r>
              <a:rPr lang="en-US" sz="3100" dirty="0" smtClean="0"/>
              <a:t> </a:t>
            </a:r>
            <a:r>
              <a:rPr lang="en-US" sz="3100" dirty="0"/>
              <a:t>USB </a:t>
            </a:r>
            <a:r>
              <a:rPr lang="bg-BG" sz="3100" dirty="0" smtClean="0"/>
              <a:t>периферно устройство</a:t>
            </a:r>
            <a:endParaRPr lang="en-US" sz="3100" dirty="0" smtClean="0"/>
          </a:p>
          <a:p>
            <a:r>
              <a:rPr lang="bg-BG" sz="3100" dirty="0" smtClean="0"/>
              <a:t>Следи определена област</a:t>
            </a:r>
            <a:endParaRPr lang="en-US" sz="3100" dirty="0" smtClean="0"/>
          </a:p>
          <a:p>
            <a:r>
              <a:rPr lang="bg-BG" sz="3100" dirty="0" smtClean="0"/>
              <a:t>Измерва </a:t>
            </a:r>
            <a:r>
              <a:rPr lang="en-US" sz="3100" dirty="0" smtClean="0"/>
              <a:t>3D</a:t>
            </a:r>
            <a:r>
              <a:rPr lang="bg-BG" sz="3100" dirty="0" smtClean="0"/>
              <a:t> позицията</a:t>
            </a:r>
            <a:endParaRPr lang="en-US" sz="3100" dirty="0"/>
          </a:p>
          <a:p>
            <a:r>
              <a:rPr lang="bg-BG" sz="3100" dirty="0" smtClean="0"/>
              <a:t>Извършва задачи като</a:t>
            </a:r>
            <a:r>
              <a:rPr lang="en-US" sz="3100" dirty="0" smtClean="0"/>
              <a:t> </a:t>
            </a:r>
          </a:p>
          <a:p>
            <a:pPr lvl="1"/>
            <a:r>
              <a:rPr lang="bg-BG" sz="2700" dirty="0" smtClean="0"/>
              <a:t>управление на уеб сайт</a:t>
            </a:r>
            <a:r>
              <a:rPr lang="en-US" sz="2700" dirty="0" smtClean="0"/>
              <a:t>, </a:t>
            </a:r>
          </a:p>
          <a:p>
            <a:pPr lvl="1"/>
            <a:r>
              <a:rPr lang="bg-BG" sz="2700" dirty="0" smtClean="0"/>
              <a:t>увеличаване/намаляване мащаба на карта чрез движения с пръстите</a:t>
            </a:r>
            <a:r>
              <a:rPr lang="en-US" sz="2700" dirty="0" smtClean="0"/>
              <a:t>, </a:t>
            </a:r>
          </a:p>
          <a:p>
            <a:pPr lvl="1"/>
            <a:r>
              <a:rPr lang="bg-BG" sz="2700" dirty="0" smtClean="0"/>
              <a:t>рисуване с висока точност</a:t>
            </a:r>
            <a:r>
              <a:rPr lang="en-US" sz="2700" dirty="0" smtClean="0"/>
              <a:t>, </a:t>
            </a:r>
          </a:p>
          <a:p>
            <a:pPr lvl="1"/>
            <a:r>
              <a:rPr lang="bg-BG" sz="2700" dirty="0" smtClean="0"/>
              <a:t>управление на сложни</a:t>
            </a:r>
            <a:r>
              <a:rPr lang="en-US" sz="2700" dirty="0" smtClean="0"/>
              <a:t> </a:t>
            </a:r>
            <a:r>
              <a:rPr lang="en-US" sz="2700" dirty="0"/>
              <a:t>3D </a:t>
            </a:r>
            <a:r>
              <a:rPr lang="bg-BG" sz="2700" dirty="0" smtClean="0"/>
              <a:t>изображения</a:t>
            </a:r>
            <a:endParaRPr lang="en-US" sz="27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36" y="2977445"/>
            <a:ext cx="2794000" cy="1295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72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Scratch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Инструмент за мултимедия</a:t>
            </a:r>
            <a:endParaRPr lang="en-US" dirty="0" smtClean="0"/>
          </a:p>
          <a:p>
            <a:r>
              <a:rPr lang="bg-BG" dirty="0" smtClean="0"/>
              <a:t>Програмиране чрез събития на няколко активни обекта</a:t>
            </a:r>
            <a:endParaRPr lang="en-US" dirty="0" smtClean="0"/>
          </a:p>
          <a:p>
            <a:pPr lvl="1"/>
            <a:r>
              <a:rPr lang="bg-BG" dirty="0" smtClean="0"/>
              <a:t>Събития</a:t>
            </a:r>
            <a:endParaRPr lang="en-US" dirty="0" smtClean="0"/>
          </a:p>
          <a:p>
            <a:pPr lvl="2"/>
            <a:r>
              <a:rPr lang="bg-BG" dirty="0" smtClean="0"/>
              <a:t>Мишка</a:t>
            </a:r>
            <a:endParaRPr lang="en-US" dirty="0" smtClean="0"/>
          </a:p>
          <a:p>
            <a:pPr lvl="2"/>
            <a:r>
              <a:rPr lang="bg-BG" dirty="0" smtClean="0"/>
              <a:t>Клавиатура</a:t>
            </a:r>
            <a:endParaRPr lang="en-US" dirty="0" smtClean="0"/>
          </a:p>
          <a:p>
            <a:pPr lvl="2"/>
            <a:r>
              <a:rPr lang="bg-BG" dirty="0" smtClean="0"/>
              <a:t>Уеб камера</a:t>
            </a:r>
            <a:endParaRPr lang="en-US" dirty="0" smtClean="0"/>
          </a:p>
          <a:p>
            <a:pPr lvl="2"/>
            <a:r>
              <a:rPr lang="bg-BG" dirty="0" smtClean="0"/>
              <a:t>Колизии</a:t>
            </a:r>
            <a:endParaRPr lang="en-US" dirty="0" smtClean="0"/>
          </a:p>
          <a:p>
            <a:pPr lvl="2"/>
            <a:r>
              <a:rPr lang="bg-BG" dirty="0" smtClean="0"/>
              <a:t>Други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07" y="921612"/>
            <a:ext cx="1086555" cy="1171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807" y="3226279"/>
            <a:ext cx="4788370" cy="2693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4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470034"/>
            <a:ext cx="6005609" cy="947604"/>
          </a:xfrm>
        </p:spPr>
        <p:txBody>
          <a:bodyPr/>
          <a:lstStyle/>
          <a:p>
            <a:r>
              <a:rPr lang="en-US" sz="4000" dirty="0" smtClean="0"/>
              <a:t>Leap</a:t>
            </a:r>
            <a:r>
              <a:rPr lang="bg-BG" sz="4000" dirty="0" smtClean="0"/>
              <a:t> </a:t>
            </a:r>
            <a:r>
              <a:rPr lang="en-US" sz="4000" dirty="0" smtClean="0"/>
              <a:t>Motion </a:t>
            </a:r>
            <a:r>
              <a:rPr lang="bg-BG" sz="4000" dirty="0" smtClean="0"/>
              <a:t>и</a:t>
            </a:r>
            <a:r>
              <a:rPr lang="en-US" sz="4000" dirty="0" smtClean="0"/>
              <a:t> Scratch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Използваме</a:t>
            </a:r>
            <a:r>
              <a:rPr lang="en-US" dirty="0" smtClean="0"/>
              <a:t> Leap Motion </a:t>
            </a:r>
            <a:r>
              <a:rPr lang="bg-BG" dirty="0" smtClean="0"/>
              <a:t>контролер</a:t>
            </a:r>
            <a:r>
              <a:rPr lang="en-US" dirty="0" smtClean="0"/>
              <a:t> </a:t>
            </a:r>
            <a:r>
              <a:rPr lang="bg-BG" dirty="0" smtClean="0"/>
              <a:t>като нов набор от</a:t>
            </a:r>
            <a:r>
              <a:rPr lang="en-US" dirty="0" smtClean="0"/>
              <a:t> </a:t>
            </a:r>
            <a:r>
              <a:rPr lang="bg-BG" dirty="0" smtClean="0"/>
              <a:t>сензори</a:t>
            </a:r>
            <a:r>
              <a:rPr lang="en-US" dirty="0" smtClean="0"/>
              <a:t>/</a:t>
            </a:r>
            <a:r>
              <a:rPr lang="bg-BG" dirty="0" smtClean="0"/>
              <a:t>блокове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Scratch</a:t>
            </a:r>
          </a:p>
          <a:p>
            <a:pPr lvl="1"/>
            <a:r>
              <a:rPr lang="en-US" dirty="0" smtClean="0"/>
              <a:t>2 </a:t>
            </a:r>
            <a:r>
              <a:rPr lang="bg-BG" dirty="0" smtClean="0"/>
              <a:t>ръце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bg-BG" dirty="0" smtClean="0"/>
              <a:t>пръста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01_05_14_14_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13" y="2761862"/>
            <a:ext cx="3027809" cy="35461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91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Инсталиране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bg-BG" sz="2400" dirty="0" smtClean="0"/>
              <a:t>Изтеглете и инсталирайте работната версия на</a:t>
            </a:r>
            <a:r>
              <a:rPr lang="en-US" sz="2400" dirty="0" smtClean="0"/>
              <a:t> Scratch 2.0 </a:t>
            </a:r>
            <a:r>
              <a:rPr lang="en-US" sz="2000" dirty="0" smtClean="0"/>
              <a:t>(</a:t>
            </a:r>
            <a:r>
              <a:rPr lang="bg-BG" sz="2000" dirty="0" smtClean="0"/>
              <a:t>необходим е </a:t>
            </a:r>
            <a:r>
              <a:rPr lang="en-US" sz="2000" dirty="0" smtClean="0"/>
              <a:t>Adobe Air) </a:t>
            </a:r>
            <a:r>
              <a:rPr lang="en-US" sz="1600" dirty="0" smtClean="0">
                <a:hlinkClick r:id="rId2"/>
              </a:rPr>
              <a:t>http://scratch.mit.edu/scratch2download/</a:t>
            </a:r>
            <a:endParaRPr lang="en-US" sz="2000" dirty="0" smtClean="0"/>
          </a:p>
          <a:p>
            <a:r>
              <a:rPr lang="bg-BG" sz="2400" dirty="0" smtClean="0"/>
              <a:t>Инсталиране на</a:t>
            </a:r>
            <a:r>
              <a:rPr lang="en-US" sz="2400" dirty="0" smtClean="0"/>
              <a:t> Leap</a:t>
            </a:r>
            <a:r>
              <a:rPr lang="bg-BG" sz="2400" dirty="0" smtClean="0"/>
              <a:t> </a:t>
            </a:r>
            <a:r>
              <a:rPr lang="en-US" sz="2400" dirty="0" smtClean="0"/>
              <a:t>Motion</a:t>
            </a:r>
          </a:p>
          <a:p>
            <a:pPr lvl="1"/>
            <a:r>
              <a:rPr lang="bg-BG" sz="2400" dirty="0" smtClean="0"/>
              <a:t>Изтеглете и инсталирайте драйвера за</a:t>
            </a:r>
            <a:r>
              <a:rPr lang="en-US" sz="2400" dirty="0" smtClean="0"/>
              <a:t> Leap</a:t>
            </a:r>
            <a:r>
              <a:rPr lang="bg-BG" sz="2400" dirty="0" smtClean="0"/>
              <a:t> </a:t>
            </a:r>
            <a:r>
              <a:rPr lang="en-US" sz="2400" dirty="0" smtClean="0"/>
              <a:t>Motion </a:t>
            </a:r>
            <a:br>
              <a:rPr lang="en-US" sz="2400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www.leapmotion.com/setup</a:t>
            </a:r>
            <a:endParaRPr lang="en-US" sz="2400" dirty="0" smtClean="0"/>
          </a:p>
          <a:p>
            <a:pPr lvl="1"/>
            <a:r>
              <a:rPr lang="bg-BG" sz="2400" dirty="0" smtClean="0"/>
              <a:t>В</a:t>
            </a:r>
            <a:r>
              <a:rPr lang="en-US" sz="2400" dirty="0" smtClean="0"/>
              <a:t> </a:t>
            </a:r>
            <a:r>
              <a:rPr lang="en-US" sz="2400" dirty="0" err="1" smtClean="0"/>
              <a:t>AirSpace</a:t>
            </a:r>
            <a:r>
              <a:rPr lang="en-US" sz="2400" dirty="0" smtClean="0"/>
              <a:t> </a:t>
            </a:r>
            <a:r>
              <a:rPr lang="en-US" sz="1800" dirty="0" smtClean="0"/>
              <a:t>(Leap</a:t>
            </a:r>
            <a:r>
              <a:rPr lang="bg-BG" sz="1800" dirty="0" smtClean="0"/>
              <a:t> </a:t>
            </a:r>
            <a:r>
              <a:rPr lang="en-US" sz="1800" dirty="0" smtClean="0"/>
              <a:t>Motion </a:t>
            </a:r>
            <a:r>
              <a:rPr lang="en-US" sz="1800" dirty="0" err="1" smtClean="0"/>
              <a:t>AppStore</a:t>
            </a:r>
            <a:r>
              <a:rPr lang="en-US" sz="1800" dirty="0" smtClean="0"/>
              <a:t>)</a:t>
            </a:r>
            <a:r>
              <a:rPr lang="en-US" sz="2400" dirty="0" smtClean="0"/>
              <a:t>, </a:t>
            </a:r>
            <a:r>
              <a:rPr lang="bg-BG" sz="2400" dirty="0" smtClean="0"/>
              <a:t>инсталирайте</a:t>
            </a:r>
            <a:r>
              <a:rPr lang="en-US" sz="2400" dirty="0" smtClean="0"/>
              <a:t> Scratch 2.0 </a:t>
            </a:r>
            <a:r>
              <a:rPr lang="bg-BG" sz="2400" dirty="0" smtClean="0"/>
              <a:t>плъгин</a:t>
            </a:r>
            <a:r>
              <a:rPr lang="en-US" sz="2400" dirty="0" smtClean="0"/>
              <a:t> </a:t>
            </a:r>
            <a:r>
              <a:rPr lang="bg-BG" sz="2400" dirty="0" smtClean="0"/>
              <a:t>за</a:t>
            </a:r>
            <a:r>
              <a:rPr lang="en-US" sz="2400" dirty="0" smtClean="0"/>
              <a:t> Leap</a:t>
            </a:r>
            <a:r>
              <a:rPr lang="bg-BG" sz="2400" dirty="0" smtClean="0"/>
              <a:t> </a:t>
            </a:r>
            <a:r>
              <a:rPr lang="en-US" sz="2400" dirty="0" smtClean="0"/>
              <a:t>Motion </a:t>
            </a:r>
            <a:r>
              <a:rPr lang="bg-BG" sz="2400" dirty="0" smtClean="0"/>
              <a:t>и го</a:t>
            </a:r>
            <a:r>
              <a:rPr lang="en-US" sz="2400" dirty="0" smtClean="0"/>
              <a:t> </a:t>
            </a:r>
            <a:r>
              <a:rPr lang="bg-BG" sz="2400" dirty="0" smtClean="0"/>
              <a:t>стартирайте</a:t>
            </a:r>
            <a:r>
              <a:rPr lang="en-US" sz="2400" dirty="0" smtClean="0"/>
              <a:t>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://airspace.leapmotion.com/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bg-BG" sz="2400" dirty="0" smtClean="0"/>
              <a:t>Свържете</a:t>
            </a:r>
            <a:r>
              <a:rPr lang="en-US" sz="2400" dirty="0" smtClean="0"/>
              <a:t> Leap</a:t>
            </a:r>
            <a:r>
              <a:rPr lang="bg-BG" sz="2400" dirty="0" smtClean="0"/>
              <a:t> </a:t>
            </a:r>
            <a:r>
              <a:rPr lang="en-US" sz="2400" dirty="0" smtClean="0"/>
              <a:t>Motion </a:t>
            </a:r>
            <a:r>
              <a:rPr lang="bg-BG" sz="2400" dirty="0" smtClean="0"/>
              <a:t>контролера към</a:t>
            </a:r>
            <a:r>
              <a:rPr lang="en-US" sz="2400" dirty="0" smtClean="0"/>
              <a:t> USB</a:t>
            </a:r>
          </a:p>
          <a:p>
            <a:pPr lvl="1"/>
            <a:r>
              <a:rPr lang="bg-BG" sz="2400" dirty="0" smtClean="0"/>
              <a:t>Запазете</a:t>
            </a:r>
            <a:r>
              <a:rPr lang="en-US" sz="2400" dirty="0" smtClean="0"/>
              <a:t> Leap</a:t>
            </a:r>
            <a:r>
              <a:rPr lang="bg-BG" sz="2400" dirty="0" smtClean="0"/>
              <a:t> </a:t>
            </a:r>
            <a:r>
              <a:rPr lang="en-US" sz="2400" dirty="0" smtClean="0"/>
              <a:t>Motion.jsp </a:t>
            </a:r>
            <a:r>
              <a:rPr lang="bg-BG" sz="2400" dirty="0" smtClean="0"/>
              <a:t>файла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/>
              <a:t>(</a:t>
            </a: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://github.com/khanning/</a:t>
            </a:r>
            <a:r>
              <a:rPr lang="en-US" sz="1600" dirty="0" smtClean="0">
                <a:hlinkClick r:id="rId5"/>
              </a:rPr>
              <a:t>LeapScratch</a:t>
            </a:r>
            <a:r>
              <a:rPr lang="en-US" sz="1600" dirty="0" smtClean="0"/>
              <a:t>)</a:t>
            </a:r>
            <a:r>
              <a:rPr lang="en-US" sz="1400" dirty="0" smtClean="0"/>
              <a:t>  </a:t>
            </a:r>
            <a:r>
              <a:rPr lang="bg-BG" sz="2400" dirty="0" smtClean="0"/>
              <a:t>на вашия компютър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27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</a:t>
            </a:r>
            <a:r>
              <a:rPr lang="bg-BG" dirty="0" smtClean="0"/>
              <a:t>проект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094"/>
            <a:ext cx="8229600" cy="483606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bg-BG" sz="2000" dirty="0" smtClean="0"/>
              <a:t>Изтеглете </a:t>
            </a:r>
            <a:r>
              <a:rPr lang="en-US" sz="2000" dirty="0" smtClean="0"/>
              <a:t>Scratch 2 </a:t>
            </a:r>
            <a:r>
              <a:rPr lang="bg-BG" sz="2000" dirty="0" smtClean="0"/>
              <a:t>проекта</a:t>
            </a:r>
            <a:r>
              <a:rPr lang="en-US" sz="2000" dirty="0" smtClean="0"/>
              <a:t> </a:t>
            </a:r>
            <a:r>
              <a:rPr lang="en-US" sz="2000" dirty="0"/>
              <a:t>‘</a:t>
            </a:r>
            <a:r>
              <a:rPr lang="en-US" sz="2000" dirty="0" smtClean="0"/>
              <a:t>D4K-Scratch-LeapMotion.sb2’</a:t>
            </a:r>
            <a:r>
              <a:rPr lang="bg-BG" sz="2000" dirty="0" smtClean="0"/>
              <a:t> от нашия сайт:</a:t>
            </a:r>
            <a:endParaRPr lang="en-US" sz="2000" dirty="0"/>
          </a:p>
          <a:p>
            <a:pPr lvl="1"/>
            <a:r>
              <a:rPr lang="en-US" sz="1600" dirty="0">
                <a:hlinkClick r:id="rId2"/>
              </a:rPr>
              <a:t>http://www.devoxx4kids.org/materials/workshops/scratch/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bg-BG" sz="2000" dirty="0" smtClean="0"/>
              <a:t>Отворете проекта в</a:t>
            </a:r>
            <a:r>
              <a:rPr lang="en-US" sz="2000" dirty="0" smtClean="0"/>
              <a:t> </a:t>
            </a:r>
            <a:r>
              <a:rPr lang="en-US" sz="2000" dirty="0"/>
              <a:t>Scratch 2.0 Offline Editor 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bg-BG" sz="2000" dirty="0" smtClean="0"/>
              <a:t>Ще се покаже </a:t>
            </a:r>
            <a:r>
              <a:rPr lang="en-US" sz="2000" dirty="0" smtClean="0"/>
              <a:t>Scratch 2.0 </a:t>
            </a:r>
            <a:r>
              <a:rPr lang="bg-BG" sz="2000" dirty="0" smtClean="0"/>
              <a:t>плъгина за</a:t>
            </a:r>
            <a:r>
              <a:rPr lang="en-US" sz="2000" dirty="0" smtClean="0"/>
              <a:t> Leap</a:t>
            </a:r>
            <a:r>
              <a:rPr lang="bg-BG" sz="2000" dirty="0" smtClean="0"/>
              <a:t> </a:t>
            </a:r>
            <a:r>
              <a:rPr lang="en-US" sz="2000" dirty="0" smtClean="0"/>
              <a:t>Motion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r>
              <a:rPr lang="bg-BG" sz="1800" dirty="0" smtClean="0"/>
              <a:t>Забележка</a:t>
            </a:r>
            <a:r>
              <a:rPr lang="en-US" sz="1800" dirty="0" smtClean="0"/>
              <a:t>: </a:t>
            </a:r>
            <a:r>
              <a:rPr lang="bg-BG" sz="1800" dirty="0" smtClean="0"/>
              <a:t>ако искате да започнете от нов </a:t>
            </a:r>
            <a:r>
              <a:rPr lang="en-US" sz="1800" dirty="0" smtClean="0"/>
              <a:t>Scratch </a:t>
            </a:r>
            <a:r>
              <a:rPr lang="bg-BG" sz="1800" dirty="0" smtClean="0"/>
              <a:t>проект:</a:t>
            </a:r>
            <a:endParaRPr lang="en-US" sz="1800" dirty="0"/>
          </a:p>
          <a:p>
            <a:pPr marL="914400" lvl="1" indent="-514350">
              <a:buFont typeface="+mj-lt"/>
              <a:buAutoNum type="arabicPeriod"/>
            </a:pPr>
            <a:r>
              <a:rPr lang="bg-BG" sz="1600" dirty="0" smtClean="0"/>
              <a:t>Задръжте бутон</a:t>
            </a:r>
            <a:r>
              <a:rPr lang="en-US" sz="1600" dirty="0" smtClean="0"/>
              <a:t> </a:t>
            </a:r>
            <a:r>
              <a:rPr lang="en-US" sz="1600" dirty="0"/>
              <a:t>Shift </a:t>
            </a:r>
            <a:r>
              <a:rPr lang="bg-BG" sz="1600" dirty="0" smtClean="0"/>
              <a:t>на клавиатурата и натиснете</a:t>
            </a:r>
            <a:r>
              <a:rPr lang="en-US" sz="1600" dirty="0" smtClean="0"/>
              <a:t> </a:t>
            </a:r>
            <a:r>
              <a:rPr lang="en-US" sz="1600" dirty="0"/>
              <a:t>File </a:t>
            </a:r>
            <a:r>
              <a:rPr lang="bg-BG" sz="1600" dirty="0" smtClean="0"/>
              <a:t>менюто</a:t>
            </a:r>
            <a:r>
              <a:rPr lang="en-US" sz="1600" dirty="0" smtClean="0"/>
              <a:t> </a:t>
            </a:r>
            <a:r>
              <a:rPr lang="bg-BG" sz="1600" dirty="0" smtClean="0"/>
              <a:t>най-отгоре на прозореца на проекта</a:t>
            </a:r>
            <a:endParaRPr lang="en-US" sz="1600" dirty="0"/>
          </a:p>
          <a:p>
            <a:pPr marL="914400" lvl="1" indent="-514350">
              <a:buFont typeface="+mj-lt"/>
              <a:buAutoNum type="arabicPeriod"/>
            </a:pPr>
            <a:r>
              <a:rPr lang="bg-BG" sz="1600" dirty="0" smtClean="0"/>
              <a:t>Натиснете</a:t>
            </a:r>
            <a:r>
              <a:rPr lang="en-US" sz="1600" dirty="0" smtClean="0"/>
              <a:t> </a:t>
            </a:r>
            <a:r>
              <a:rPr lang="en-US" sz="1600" dirty="0"/>
              <a:t>"Import Experimental Extension”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bg-BG" sz="1600" dirty="0" smtClean="0"/>
              <a:t>Изберете</a:t>
            </a:r>
            <a:r>
              <a:rPr lang="en-US" sz="1600" dirty="0" smtClean="0"/>
              <a:t> </a:t>
            </a:r>
            <a:r>
              <a:rPr lang="en-US" sz="1600" dirty="0" err="1" smtClean="0"/>
              <a:t>LeapMotion.json</a:t>
            </a:r>
            <a:r>
              <a:rPr lang="en-US" sz="1600" dirty="0" smtClean="0"/>
              <a:t> </a:t>
            </a:r>
            <a:r>
              <a:rPr lang="bg-BG" sz="1600" dirty="0" smtClean="0"/>
              <a:t>файла</a:t>
            </a:r>
            <a:endParaRPr lang="en-US" sz="1600" dirty="0"/>
          </a:p>
          <a:p>
            <a:pPr lvl="1"/>
            <a:r>
              <a:rPr lang="bg-BG" sz="1600" dirty="0" smtClean="0"/>
              <a:t>Вече имате достъп до</a:t>
            </a:r>
            <a:r>
              <a:rPr lang="en-US" sz="1600" dirty="0" smtClean="0"/>
              <a:t> </a:t>
            </a:r>
            <a:r>
              <a:rPr lang="en-US" sz="1600" dirty="0"/>
              <a:t>"Leap Motion" </a:t>
            </a:r>
            <a:r>
              <a:rPr lang="bg-BG" sz="1600" dirty="0" smtClean="0"/>
              <a:t>блоковете под таба</a:t>
            </a:r>
            <a:r>
              <a:rPr lang="en-US" sz="1600" dirty="0" smtClean="0"/>
              <a:t> </a:t>
            </a:r>
            <a:r>
              <a:rPr lang="en-US" sz="1600" dirty="0"/>
              <a:t>"More Blocks</a:t>
            </a:r>
            <a:r>
              <a:rPr lang="en-US" sz="1600" dirty="0" smtClean="0"/>
              <a:t>"!</a:t>
            </a:r>
            <a:endParaRPr lang="en-US" sz="1600" dirty="0"/>
          </a:p>
          <a:p>
            <a:pPr lvl="2"/>
            <a:r>
              <a:rPr lang="bg-BG" sz="1200" dirty="0" smtClean="0"/>
              <a:t>Когато запазвате проект, в него се запазва и</a:t>
            </a:r>
            <a:r>
              <a:rPr lang="en-US" sz="1200" dirty="0" smtClean="0"/>
              <a:t> </a:t>
            </a:r>
            <a:r>
              <a:rPr lang="en-US" sz="1200" dirty="0" err="1"/>
              <a:t>LeapMotion.json</a:t>
            </a:r>
            <a:r>
              <a:rPr lang="en-US" sz="1200" dirty="0"/>
              <a:t> </a:t>
            </a:r>
            <a:r>
              <a:rPr lang="bg-BG" sz="1200" dirty="0" smtClean="0"/>
              <a:t>файла</a:t>
            </a:r>
            <a:r>
              <a:rPr lang="en-US" sz="1200" dirty="0" smtClean="0"/>
              <a:t>, </a:t>
            </a:r>
            <a:r>
              <a:rPr lang="bg-BG" sz="1200" dirty="0" smtClean="0"/>
              <a:t>така че е необходимо да го импортнете само веднъж</a:t>
            </a:r>
            <a:r>
              <a:rPr lang="en-US" sz="1200" dirty="0" smtClean="0"/>
              <a:t>.</a:t>
            </a:r>
            <a:endParaRPr lang="en-US" sz="12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10_05_14_11_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79" y="2440177"/>
            <a:ext cx="1858272" cy="1473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51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02" y="295658"/>
            <a:ext cx="6174827" cy="1143000"/>
          </a:xfrm>
        </p:spPr>
        <p:txBody>
          <a:bodyPr/>
          <a:lstStyle/>
          <a:p>
            <a:r>
              <a:rPr lang="en-US" dirty="0" smtClean="0"/>
              <a:t>Scratch Grab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smtClean="0"/>
              <a:t>Проектът</a:t>
            </a:r>
            <a:r>
              <a:rPr lang="en-US" sz="2800" dirty="0" smtClean="0"/>
              <a:t> ‘</a:t>
            </a:r>
            <a:r>
              <a:rPr lang="en-US" sz="2800" dirty="0"/>
              <a:t>D4K-Scratch-</a:t>
            </a:r>
            <a:r>
              <a:rPr lang="en-US" sz="2800" dirty="0" smtClean="0"/>
              <a:t>LeapMotion.sb2’ </a:t>
            </a:r>
            <a:r>
              <a:rPr lang="bg-BG" sz="2800" dirty="0" smtClean="0"/>
              <a:t>съдържа всички необходими блокчета с изображения</a:t>
            </a:r>
            <a:endParaRPr lang="en-US" sz="2800" dirty="0" smtClean="0"/>
          </a:p>
          <a:p>
            <a:pPr lvl="1"/>
            <a:r>
              <a:rPr lang="bg-BG" sz="2400" dirty="0" smtClean="0"/>
              <a:t>Остава само да използвате блокчетата</a:t>
            </a:r>
            <a:endParaRPr lang="en-US" sz="2400" dirty="0" smtClean="0"/>
          </a:p>
          <a:p>
            <a:r>
              <a:rPr lang="bg-BG" dirty="0" smtClean="0"/>
              <a:t>Вариант</a:t>
            </a:r>
            <a:r>
              <a:rPr lang="en-US" dirty="0" smtClean="0"/>
              <a:t> 1 </a:t>
            </a:r>
            <a:r>
              <a:rPr lang="bg-BG" dirty="0" smtClean="0"/>
              <a:t>скрипт </a:t>
            </a:r>
            <a:r>
              <a:rPr lang="en-US" dirty="0" smtClean="0"/>
              <a:t>(</a:t>
            </a:r>
            <a:r>
              <a:rPr lang="bg-BG" dirty="0" smtClean="0"/>
              <a:t>Драскащото коте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10_05_14_11_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4011287"/>
            <a:ext cx="6098875" cy="23623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74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Grab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smtClean="0"/>
              <a:t>Вариант</a:t>
            </a:r>
            <a:r>
              <a:rPr lang="en-US" sz="2800" dirty="0" smtClean="0"/>
              <a:t> 2 </a:t>
            </a:r>
            <a:r>
              <a:rPr lang="bg-BG" sz="2800" dirty="0" smtClean="0"/>
              <a:t>скрипт </a:t>
            </a:r>
            <a:r>
              <a:rPr lang="en-US" sz="2800" dirty="0" smtClean="0"/>
              <a:t>(</a:t>
            </a:r>
            <a:r>
              <a:rPr lang="bg-BG" sz="2800" dirty="0" smtClean="0"/>
              <a:t>Ръката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eenshot_10_05_14_11_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98675"/>
            <a:ext cx="3479800" cy="4622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13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 smtClean="0"/>
              <a:t>Допълнете проекта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098"/>
            <a:ext cx="8229600" cy="4786065"/>
          </a:xfrm>
        </p:spPr>
        <p:txBody>
          <a:bodyPr/>
          <a:lstStyle/>
          <a:p>
            <a:r>
              <a:rPr lang="bg-BG" sz="2800" dirty="0" smtClean="0"/>
              <a:t>Сега можете да хванете</a:t>
            </a:r>
            <a:r>
              <a:rPr lang="en-US" sz="2800" dirty="0" smtClean="0"/>
              <a:t> </a:t>
            </a:r>
            <a:r>
              <a:rPr lang="bg-BG" sz="2800" dirty="0" smtClean="0"/>
              <a:t>Драскащото коте</a:t>
            </a:r>
            <a:r>
              <a:rPr lang="en-US" sz="2800" dirty="0" smtClean="0"/>
              <a:t> </a:t>
            </a:r>
            <a:r>
              <a:rPr lang="bg-BG" sz="2800" dirty="0" smtClean="0"/>
              <a:t>с ръка</a:t>
            </a:r>
            <a:r>
              <a:rPr lang="en-US" sz="2800" dirty="0" smtClean="0"/>
              <a:t>.</a:t>
            </a:r>
          </a:p>
          <a:p>
            <a:pPr lvl="1"/>
            <a:r>
              <a:rPr lang="bg-BG" sz="2400" dirty="0" smtClean="0"/>
              <a:t>Отворете</a:t>
            </a:r>
            <a:r>
              <a:rPr lang="en-US" sz="2400" dirty="0" smtClean="0"/>
              <a:t>/</a:t>
            </a:r>
            <a:r>
              <a:rPr lang="bg-BG" sz="2400" dirty="0" smtClean="0"/>
              <a:t>Свийте</a:t>
            </a:r>
            <a:r>
              <a:rPr lang="en-US" sz="2400" dirty="0" smtClean="0"/>
              <a:t> </a:t>
            </a:r>
            <a:r>
              <a:rPr lang="bg-BG" sz="2400" dirty="0" smtClean="0"/>
              <a:t>ръката си над</a:t>
            </a:r>
            <a:r>
              <a:rPr lang="en-US" sz="2400" dirty="0" smtClean="0"/>
              <a:t> Leap</a:t>
            </a:r>
            <a:r>
              <a:rPr lang="bg-BG" sz="2400" dirty="0" smtClean="0"/>
              <a:t> </a:t>
            </a:r>
            <a:r>
              <a:rPr lang="en-US" sz="2400" dirty="0" smtClean="0"/>
              <a:t>Motion (</a:t>
            </a:r>
            <a:r>
              <a:rPr lang="bg-BG" sz="2400" dirty="0" smtClean="0"/>
              <a:t>Вижте как се променя иконката на ръчичката</a:t>
            </a:r>
            <a:r>
              <a:rPr lang="en-US" sz="2400" dirty="0" smtClean="0"/>
              <a:t>)</a:t>
            </a:r>
          </a:p>
          <a:p>
            <a:pPr lvl="1"/>
            <a:r>
              <a:rPr lang="bg-BG" sz="2400" dirty="0" smtClean="0"/>
              <a:t>Хванете </a:t>
            </a:r>
            <a:r>
              <a:rPr lang="bg-BG" sz="2400" dirty="0" smtClean="0"/>
              <a:t>Котето</a:t>
            </a:r>
            <a:r>
              <a:rPr lang="en-US" sz="2400" dirty="0" smtClean="0"/>
              <a:t> </a:t>
            </a:r>
            <a:r>
              <a:rPr lang="bg-BG" sz="2400" dirty="0" smtClean="0"/>
              <a:t>като свиете ръката си, когато иконката с ръчичката е над изображението на </a:t>
            </a:r>
            <a:r>
              <a:rPr lang="bg-BG" sz="2400" dirty="0" smtClean="0"/>
              <a:t>Котето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bg-BG" sz="2800" dirty="0" smtClean="0"/>
              <a:t>Сега децата трябва да допълнят проекта с допълнителни функции</a:t>
            </a:r>
            <a:r>
              <a:rPr lang="en-US" sz="2800" dirty="0" smtClean="0"/>
              <a:t> </a:t>
            </a:r>
            <a:r>
              <a:rPr lang="bg-BG" sz="2800" dirty="0" smtClean="0"/>
              <a:t>като</a:t>
            </a:r>
            <a:endParaRPr lang="en-US" sz="2800" dirty="0" smtClean="0"/>
          </a:p>
          <a:p>
            <a:pPr lvl="1"/>
            <a:r>
              <a:rPr lang="bg-BG" sz="2400" dirty="0" smtClean="0"/>
              <a:t>Направят игра лабиринт </a:t>
            </a:r>
            <a:r>
              <a:rPr lang="en-US" sz="2400" dirty="0" smtClean="0"/>
              <a:t>(</a:t>
            </a:r>
            <a:r>
              <a:rPr lang="bg-BG" sz="2400" dirty="0" smtClean="0"/>
              <a:t>местейки </a:t>
            </a:r>
            <a:r>
              <a:rPr lang="bg-BG" sz="2400" dirty="0" smtClean="0"/>
              <a:t>котето </a:t>
            </a:r>
            <a:r>
              <a:rPr lang="bg-BG" sz="2400" dirty="0" smtClean="0"/>
              <a:t>в лабиринта</a:t>
            </a:r>
            <a:r>
              <a:rPr lang="en-US" sz="2400" dirty="0" smtClean="0"/>
              <a:t>)</a:t>
            </a:r>
          </a:p>
          <a:p>
            <a:pPr lvl="1"/>
            <a:r>
              <a:rPr lang="bg-BG" sz="2400" dirty="0" smtClean="0"/>
              <a:t>Вижте останалите упражнения за </a:t>
            </a:r>
            <a:r>
              <a:rPr lang="en-US" sz="2400" dirty="0" smtClean="0"/>
              <a:t>Scratch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2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Devoxx4Kids-pptx-template.potx</Template>
  <TotalTime>285</TotalTime>
  <Words>365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Devoxx4Kids-pptx-template</vt:lpstr>
      <vt:lpstr>Scratch с Leap Motion</vt:lpstr>
      <vt:lpstr>Какво е Leap Motion?</vt:lpstr>
      <vt:lpstr>Какво е Scratch ?</vt:lpstr>
      <vt:lpstr>Leap Motion и Scratch</vt:lpstr>
      <vt:lpstr>Инсталиране</vt:lpstr>
      <vt:lpstr>Scratch проект</vt:lpstr>
      <vt:lpstr>Scratch Grab Пример</vt:lpstr>
      <vt:lpstr>Scratch Grab Sample</vt:lpstr>
      <vt:lpstr>Допълнете проекта</vt:lpstr>
      <vt:lpstr>Още примери</vt:lpstr>
    </vt:vector>
  </TitlesOfParts>
  <Company>www.devoxx4kids.com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 Luca</dc:creator>
  <cp:lastModifiedBy>Iva Abadjieva</cp:lastModifiedBy>
  <cp:revision>56</cp:revision>
  <dcterms:created xsi:type="dcterms:W3CDTF">2012-11-17T11:43:16Z</dcterms:created>
  <dcterms:modified xsi:type="dcterms:W3CDTF">2014-12-08T16:47:37Z</dcterms:modified>
</cp:coreProperties>
</file>