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288" y="2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BD768-6881-4AA3-B5BA-2E5B18E62241}" type="datetimeFigureOut">
              <a:rPr lang="en-US" smtClean="0"/>
              <a:t>6/27/2014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76CCA-DC82-4E06-98E0-B6514723E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2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/>
              <a:t>www.d</a:t>
            </a:r>
            <a:r>
              <a:rPr spc="-10" dirty="0"/>
              <a:t>evo</a:t>
            </a:r>
            <a:r>
              <a:rPr spc="-5" dirty="0"/>
              <a:t>xx4k</a:t>
            </a:r>
            <a:r>
              <a:rPr dirty="0"/>
              <a:t>id</a:t>
            </a:r>
            <a:r>
              <a:rPr spc="-5" dirty="0"/>
              <a:t>s</a:t>
            </a:r>
            <a:r>
              <a:rPr dirty="0"/>
              <a:t>.co</a:t>
            </a:r>
            <a:r>
              <a:rPr spc="-15" dirty="0"/>
              <a:t>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/>
              <a:t>www.d</a:t>
            </a:r>
            <a:r>
              <a:rPr spc="-10" dirty="0"/>
              <a:t>evo</a:t>
            </a:r>
            <a:r>
              <a:rPr spc="-5" dirty="0"/>
              <a:t>xx4k</a:t>
            </a:r>
            <a:r>
              <a:rPr dirty="0"/>
              <a:t>id</a:t>
            </a:r>
            <a:r>
              <a:rPr spc="-5" dirty="0"/>
              <a:t>s</a:t>
            </a:r>
            <a:r>
              <a:rPr dirty="0"/>
              <a:t>.co</a:t>
            </a:r>
            <a:r>
              <a:rPr spc="-15" dirty="0"/>
              <a:t>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/>
              <a:t>www.d</a:t>
            </a:r>
            <a:r>
              <a:rPr spc="-10" dirty="0"/>
              <a:t>evo</a:t>
            </a:r>
            <a:r>
              <a:rPr spc="-5" dirty="0"/>
              <a:t>xx4k</a:t>
            </a:r>
            <a:r>
              <a:rPr dirty="0"/>
              <a:t>id</a:t>
            </a:r>
            <a:r>
              <a:rPr spc="-5" dirty="0"/>
              <a:t>s</a:t>
            </a:r>
            <a:r>
              <a:rPr dirty="0"/>
              <a:t>.co</a:t>
            </a:r>
            <a:r>
              <a:rPr spc="-15" dirty="0"/>
              <a:t>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133398" y="86849"/>
            <a:ext cx="4877196" cy="1716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/>
              <a:t>www.d</a:t>
            </a:r>
            <a:r>
              <a:rPr spc="-10" dirty="0"/>
              <a:t>evo</a:t>
            </a:r>
            <a:r>
              <a:rPr spc="-5" dirty="0"/>
              <a:t>xx4k</a:t>
            </a:r>
            <a:r>
              <a:rPr dirty="0"/>
              <a:t>id</a:t>
            </a:r>
            <a:r>
              <a:rPr spc="-5" dirty="0"/>
              <a:t>s</a:t>
            </a:r>
            <a:r>
              <a:rPr dirty="0"/>
              <a:t>.co</a:t>
            </a:r>
            <a:r>
              <a:rPr spc="-15" dirty="0"/>
              <a:t>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/>
              <a:t>www.d</a:t>
            </a:r>
            <a:r>
              <a:rPr spc="-10" dirty="0"/>
              <a:t>evo</a:t>
            </a:r>
            <a:r>
              <a:rPr spc="-5" dirty="0"/>
              <a:t>xx4k</a:t>
            </a:r>
            <a:r>
              <a:rPr dirty="0"/>
              <a:t>id</a:t>
            </a:r>
            <a:r>
              <a:rPr spc="-5" dirty="0"/>
              <a:t>s</a:t>
            </a:r>
            <a:r>
              <a:rPr dirty="0"/>
              <a:t>.co</a:t>
            </a:r>
            <a:r>
              <a:rPr spc="-15" dirty="0"/>
              <a:t>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470617"/>
            <a:ext cx="2133599" cy="7510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563977" y="6321423"/>
            <a:ext cx="1117601" cy="3937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3381" y="426615"/>
            <a:ext cx="5477236" cy="1117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0" y="1694096"/>
            <a:ext cx="8072139" cy="2569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7643" y="6439665"/>
            <a:ext cx="216916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5" dirty="0"/>
              <a:t>www.d</a:t>
            </a:r>
            <a:r>
              <a:rPr spc="-10" dirty="0"/>
              <a:t>evo</a:t>
            </a:r>
            <a:r>
              <a:rPr spc="-5" dirty="0"/>
              <a:t>xx4k</a:t>
            </a:r>
            <a:r>
              <a:rPr dirty="0"/>
              <a:t>id</a:t>
            </a:r>
            <a:r>
              <a:rPr spc="-5" dirty="0"/>
              <a:t>s</a:t>
            </a:r>
            <a:r>
              <a:rPr dirty="0"/>
              <a:t>.co</a:t>
            </a:r>
            <a:r>
              <a:rPr spc="-15" dirty="0"/>
              <a:t>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6/27/2014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oxx4kid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www.devoxx4kids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www.devoxx4kids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://www.devoxx4kid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2670" y="6439665"/>
            <a:ext cx="21691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  <a:hlinkClick r:id="rId3"/>
              </a:rPr>
              <a:t>www.d</a:t>
            </a:r>
            <a:r>
              <a:rPr sz="1800" spc="-10" dirty="0">
                <a:latin typeface="Calibri"/>
                <a:cs typeface="Calibri"/>
                <a:hlinkClick r:id="rId3"/>
              </a:rPr>
              <a:t>evo</a:t>
            </a:r>
            <a:r>
              <a:rPr sz="1800" spc="-5" dirty="0">
                <a:latin typeface="Calibri"/>
                <a:cs typeface="Calibri"/>
                <a:hlinkClick r:id="rId3"/>
              </a:rPr>
              <a:t>xx4k</a:t>
            </a:r>
            <a:r>
              <a:rPr sz="1800" dirty="0">
                <a:latin typeface="Calibri"/>
                <a:cs typeface="Calibri"/>
                <a:hlinkClick r:id="rId3"/>
              </a:rPr>
              <a:t>id</a:t>
            </a:r>
            <a:r>
              <a:rPr sz="1800" spc="-5" dirty="0">
                <a:latin typeface="Calibri"/>
                <a:cs typeface="Calibri"/>
                <a:hlinkClick r:id="rId3"/>
              </a:rPr>
              <a:t>s</a:t>
            </a:r>
            <a:r>
              <a:rPr sz="1800" dirty="0">
                <a:latin typeface="Calibri"/>
                <a:cs typeface="Calibri"/>
                <a:hlinkClick r:id="rId3"/>
              </a:rPr>
              <a:t>.co</a:t>
            </a:r>
            <a:r>
              <a:rPr sz="1800" spc="-15" dirty="0">
                <a:latin typeface="Calibri"/>
                <a:cs typeface="Calibri"/>
                <a:hlinkClick r:id="rId3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82261" y="6362700"/>
            <a:ext cx="1117601" cy="393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6800" y="2280331"/>
            <a:ext cx="73914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4400" spc="-20" dirty="0" smtClean="0">
                <a:latin typeface="Comic Sans MS"/>
                <a:cs typeface="Comic Sans MS"/>
              </a:rPr>
              <a:t>Lass uns ein Spiel erstellen</a:t>
            </a:r>
            <a:endParaRPr sz="44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61328" y="4442441"/>
            <a:ext cx="1699467" cy="1699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1039" y="3257930"/>
            <a:ext cx="2539998" cy="8889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26615"/>
            <a:ext cx="6548617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8900" marR="5080" indent="-387985">
              <a:lnSpc>
                <a:spcPct val="100000"/>
              </a:lnSpc>
            </a:pPr>
            <a:r>
              <a:rPr lang="de-DE" sz="3300" spc="-25" dirty="0" smtClean="0"/>
              <a:t>Nützliche Blöcke </a:t>
            </a:r>
            <a:br>
              <a:rPr lang="de-DE" sz="3300" spc="-25" dirty="0" smtClean="0"/>
            </a:br>
            <a:r>
              <a:rPr lang="de-DE" sz="3300" spc="-25" dirty="0" smtClean="0"/>
              <a:t>für Spiele</a:t>
            </a:r>
            <a:endParaRPr sz="3300" spc="-25" dirty="0"/>
          </a:p>
        </p:txBody>
      </p:sp>
      <p:sp>
        <p:nvSpPr>
          <p:cNvPr id="4" name="object 4"/>
          <p:cNvSpPr/>
          <p:nvPr/>
        </p:nvSpPr>
        <p:spPr>
          <a:xfrm>
            <a:off x="7675260" y="274649"/>
            <a:ext cx="957047" cy="957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30" y="1694096"/>
            <a:ext cx="7799705" cy="1556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1209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lang="de-DE" sz="2000" dirty="0" smtClean="0">
                <a:latin typeface="Comic Sans MS"/>
                <a:cs typeface="Comic Sans MS"/>
              </a:rPr>
              <a:t>Spiele bieten eine große Möglichkeit um eine vielzahl von Rechenkonzepten und Fähigkeiten auszuprobieren</a:t>
            </a:r>
            <a:endParaRPr sz="2000" dirty="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lang="de-DE" sz="2000" dirty="0" smtClean="0">
                <a:latin typeface="Comic Sans MS"/>
                <a:cs typeface="Comic Sans MS"/>
              </a:rPr>
              <a:t>Hier sind einige Blöcke die besonders nützlich für die Erstellung von Spielen sind</a:t>
            </a:r>
            <a:endParaRPr sz="20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8"/>
              </a:spcBef>
              <a:buFont typeface="Arial"/>
              <a:buChar char="•"/>
            </a:pPr>
            <a:endParaRPr lang="de-DE" sz="1700" dirty="0" smtClean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hlinkClick r:id="rId4"/>
              </a:rPr>
              <a:t>www.d</a:t>
            </a:r>
            <a:r>
              <a:rPr spc="-10" dirty="0">
                <a:hlinkClick r:id="rId4"/>
              </a:rPr>
              <a:t>evo</a:t>
            </a:r>
            <a:r>
              <a:rPr spc="-5" dirty="0">
                <a:hlinkClick r:id="rId4"/>
              </a:rPr>
              <a:t>xx4k</a:t>
            </a:r>
            <a:r>
              <a:rPr dirty="0">
                <a:hlinkClick r:id="rId4"/>
              </a:rPr>
              <a:t>id</a:t>
            </a:r>
            <a:r>
              <a:rPr spc="-5" dirty="0">
                <a:hlinkClick r:id="rId4"/>
              </a:rPr>
              <a:t>s</a:t>
            </a:r>
            <a:r>
              <a:rPr dirty="0">
                <a:hlinkClick r:id="rId4"/>
              </a:rPr>
              <a:t>.co</a:t>
            </a:r>
            <a:r>
              <a:rPr spc="-15" dirty="0">
                <a:hlinkClick r:id="rId4"/>
              </a:rPr>
              <a:t>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36808" y="6439665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2703" y="3134497"/>
            <a:ext cx="3121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pc="-15" dirty="0" smtClean="0">
                <a:latin typeface="Comic Sans MS"/>
                <a:cs typeface="Comic Sans MS"/>
              </a:rPr>
              <a:t>Fühlen</a:t>
            </a:r>
          </a:p>
          <a:p>
            <a:r>
              <a:rPr lang="de-DE" dirty="0" smtClean="0"/>
              <a:t>Überprüfe ob sich zwei Sprites berühren oder ob ein Sprite eine Farbe  berührt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3160314"/>
            <a:ext cx="312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pc="-15" dirty="0" smtClean="0">
                <a:latin typeface="Comic Sans MS"/>
                <a:cs typeface="Comic Sans MS"/>
              </a:rPr>
              <a:t>Sichtbarkeit</a:t>
            </a:r>
          </a:p>
          <a:p>
            <a:r>
              <a:rPr lang="de-DE" dirty="0" smtClean="0"/>
              <a:t> Lass ein Sprite  verschwinden oder erscheinen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71896"/>
            <a:ext cx="3168976" cy="137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440" y="4334826"/>
            <a:ext cx="2299338" cy="127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01993" y="1798009"/>
            <a:ext cx="3740514" cy="1097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lang="de-DE" sz="2000" dirty="0" smtClean="0">
                <a:latin typeface="Comic Sans MS"/>
                <a:cs typeface="Comic Sans MS"/>
              </a:rPr>
              <a:t>Zufall</a:t>
            </a:r>
            <a:endParaRPr sz="2000" dirty="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380"/>
              </a:spcBef>
              <a:tabLst>
                <a:tab pos="760095" algn="l"/>
              </a:tabLst>
            </a:pPr>
            <a:r>
              <a:rPr sz="1600" dirty="0">
                <a:latin typeface="Arial"/>
                <a:cs typeface="Arial"/>
              </a:rPr>
              <a:t>–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lang="de-DE" sz="1600" spc="65" dirty="0" smtClean="0">
                <a:latin typeface="Comic Sans MS"/>
                <a:cs typeface="Comic Sans MS"/>
              </a:rPr>
              <a:t>Erzeuge eine zufällig 	generierte Zahl aus einem 	bestimmen Zahlenbereich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26722" y="4847097"/>
            <a:ext cx="957047" cy="957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28226" y="1844933"/>
            <a:ext cx="114871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spc="-10" dirty="0">
                <a:latin typeface="Comic Sans MS"/>
                <a:cs typeface="Comic Sans MS"/>
              </a:rPr>
              <a:t>Ti</a:t>
            </a:r>
            <a:r>
              <a:rPr sz="2000" spc="-5" dirty="0">
                <a:latin typeface="Comic Sans MS"/>
                <a:cs typeface="Comic Sans MS"/>
              </a:rPr>
              <a:t>m</a:t>
            </a:r>
            <a:r>
              <a:rPr sz="2000" dirty="0">
                <a:latin typeface="Comic Sans MS"/>
                <a:cs typeface="Comic Sans MS"/>
              </a:rPr>
              <a:t>in</a:t>
            </a:r>
            <a:r>
              <a:rPr sz="2000" spc="-15" dirty="0">
                <a:latin typeface="Comic Sans MS"/>
                <a:cs typeface="Comic Sans MS"/>
              </a:rPr>
              <a:t>g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85426" y="2176162"/>
            <a:ext cx="32359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  <a:tabLst>
                <a:tab pos="297815" algn="l"/>
              </a:tabLst>
            </a:pPr>
            <a:r>
              <a:rPr sz="1600" dirty="0">
                <a:latin typeface="Arial"/>
                <a:cs typeface="Arial"/>
              </a:rPr>
              <a:t>–</a:t>
            </a:r>
            <a:r>
              <a:rPr sz="1600" dirty="0">
                <a:latin typeface="Times New Roman"/>
                <a:cs typeface="Times New Roman"/>
              </a:rPr>
              <a:t>		</a:t>
            </a:r>
            <a:r>
              <a:rPr lang="de-DE" sz="1600" dirty="0" smtClean="0">
                <a:latin typeface="Comic Sans MS"/>
                <a:cs typeface="Comic Sans MS"/>
              </a:rPr>
              <a:t>Lasse den Computer die Zeit im Auge behalten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3873519"/>
            <a:ext cx="3191058" cy="851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lang="de-DE" sz="2000" dirty="0" smtClean="0">
                <a:latin typeface="Comic Sans MS"/>
                <a:cs typeface="Comic Sans MS"/>
              </a:rPr>
              <a:t>Zeichenketten</a:t>
            </a:r>
            <a:endParaRPr sz="2000" dirty="0">
              <a:latin typeface="Comic Sans MS"/>
              <a:cs typeface="Comic Sans MS"/>
            </a:endParaRPr>
          </a:p>
          <a:p>
            <a:pPr marL="748665" marR="5080" indent="-279400">
              <a:lnSpc>
                <a:spcPct val="100000"/>
              </a:lnSpc>
              <a:spcBef>
                <a:spcPts val="380"/>
              </a:spcBef>
              <a:tabLst>
                <a:tab pos="762000" algn="l"/>
                <a:tab pos="1492885" algn="l"/>
                <a:tab pos="2428240" algn="l"/>
              </a:tabLst>
            </a:pPr>
            <a:r>
              <a:rPr sz="1600" dirty="0">
                <a:latin typeface="Arial"/>
                <a:cs typeface="Arial"/>
              </a:rPr>
              <a:t>–</a:t>
            </a:r>
            <a:r>
              <a:rPr sz="1600" dirty="0">
                <a:latin typeface="Times New Roman"/>
                <a:cs typeface="Times New Roman"/>
              </a:rPr>
              <a:t>		</a:t>
            </a:r>
            <a:r>
              <a:rPr sz="1600" spc="95" dirty="0" smtClean="0">
                <a:latin typeface="Comic Sans MS"/>
                <a:cs typeface="Comic Sans MS"/>
              </a:rPr>
              <a:t>Test</a:t>
            </a:r>
            <a:r>
              <a:rPr lang="de-DE" sz="1600" spc="95" dirty="0" smtClean="0">
                <a:latin typeface="Comic Sans MS"/>
                <a:cs typeface="Comic Sans MS"/>
              </a:rPr>
              <a:t>e</a:t>
            </a:r>
            <a:r>
              <a:rPr sz="1600" spc="-5" dirty="0" smtClean="0">
                <a:latin typeface="Comic Sans MS"/>
                <a:cs typeface="Comic Sans MS"/>
              </a:rPr>
              <a:t>,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lang="de-DE" sz="1600" spc="95" dirty="0" smtClean="0">
                <a:latin typeface="Comic Sans MS"/>
                <a:cs typeface="Times New Roman"/>
              </a:rPr>
              <a:t>verbinde</a:t>
            </a:r>
            <a:r>
              <a:rPr lang="de-DE" sz="1600" spc="-5" dirty="0" smtClean="0">
                <a:latin typeface="Comic Sans MS"/>
                <a:cs typeface="Times New Roman"/>
              </a:rPr>
              <a:t>, ändere Wörter und Sätze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0340" y="3657600"/>
            <a:ext cx="4823660" cy="1097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 smtClean="0">
                <a:latin typeface="Comic Sans MS"/>
                <a:cs typeface="Comic Sans MS"/>
              </a:rPr>
              <a:t>Var</a:t>
            </a:r>
            <a:r>
              <a:rPr sz="2000" spc="-15" dirty="0" smtClean="0">
                <a:latin typeface="Comic Sans MS"/>
                <a:cs typeface="Comic Sans MS"/>
              </a:rPr>
              <a:t>iable</a:t>
            </a:r>
            <a:r>
              <a:rPr lang="de-DE" sz="2000" spc="-15" dirty="0" smtClean="0">
                <a:latin typeface="Comic Sans MS"/>
                <a:cs typeface="Comic Sans MS"/>
              </a:rPr>
              <a:t>n</a:t>
            </a:r>
            <a:endParaRPr sz="2000" dirty="0">
              <a:latin typeface="Comic Sans MS"/>
              <a:cs typeface="Comic Sans MS"/>
            </a:endParaRPr>
          </a:p>
          <a:p>
            <a:pPr marL="748665" marR="5080" indent="-279400">
              <a:lnSpc>
                <a:spcPct val="100000"/>
              </a:lnSpc>
              <a:spcBef>
                <a:spcPts val="380"/>
              </a:spcBef>
              <a:tabLst>
                <a:tab pos="755015" algn="l"/>
              </a:tabLst>
            </a:pPr>
            <a:r>
              <a:rPr sz="1600" dirty="0">
                <a:latin typeface="Arial"/>
                <a:cs typeface="Arial"/>
              </a:rPr>
              <a:t>–</a:t>
            </a:r>
            <a:r>
              <a:rPr sz="1600" dirty="0">
                <a:latin typeface="Times New Roman"/>
                <a:cs typeface="Times New Roman"/>
              </a:rPr>
              <a:t>		</a:t>
            </a:r>
            <a:r>
              <a:rPr lang="de-DE" sz="1600" dirty="0" smtClean="0">
                <a:latin typeface="Comic Sans MS"/>
                <a:cs typeface="Comic Sans MS"/>
              </a:rPr>
              <a:t>Speichere eine Zeichenkette oder eine Zahl in einem Container, um sie später noch einmal zu benutzen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hlinkClick r:id="rId4"/>
              </a:rPr>
              <a:t>www.d</a:t>
            </a:r>
            <a:r>
              <a:rPr spc="-10" dirty="0">
                <a:hlinkClick r:id="rId4"/>
              </a:rPr>
              <a:t>evo</a:t>
            </a:r>
            <a:r>
              <a:rPr spc="-5" dirty="0">
                <a:hlinkClick r:id="rId4"/>
              </a:rPr>
              <a:t>xx4k</a:t>
            </a:r>
            <a:r>
              <a:rPr dirty="0">
                <a:hlinkClick r:id="rId4"/>
              </a:rPr>
              <a:t>id</a:t>
            </a:r>
            <a:r>
              <a:rPr spc="-5" dirty="0">
                <a:hlinkClick r:id="rId4"/>
              </a:rPr>
              <a:t>s</a:t>
            </a:r>
            <a:r>
              <a:rPr dirty="0">
                <a:hlinkClick r:id="rId4"/>
              </a:rPr>
              <a:t>.co</a:t>
            </a:r>
            <a:r>
              <a:rPr spc="-15" dirty="0">
                <a:hlinkClick r:id="rId4"/>
              </a:rPr>
              <a:t>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82" y="3053083"/>
            <a:ext cx="2665336" cy="42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414" y="2741781"/>
            <a:ext cx="1765060" cy="741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75" y="4845329"/>
            <a:ext cx="2140038" cy="1403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059" y="4810125"/>
            <a:ext cx="2217241" cy="191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object 2"/>
          <p:cNvSpPr txBox="1">
            <a:spLocks noGrp="1"/>
          </p:cNvSpPr>
          <p:nvPr>
            <p:ph type="title"/>
          </p:nvPr>
        </p:nvSpPr>
        <p:spPr>
          <a:xfrm>
            <a:off x="762000" y="426615"/>
            <a:ext cx="6548617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8900" marR="5080" indent="-387985">
              <a:lnSpc>
                <a:spcPct val="100000"/>
              </a:lnSpc>
            </a:pPr>
            <a:r>
              <a:rPr lang="de-DE" sz="3300" spc="-25" dirty="0" smtClean="0"/>
              <a:t>Nützliche Blöcke </a:t>
            </a:r>
            <a:br>
              <a:rPr lang="de-DE" sz="3300" spc="-25" dirty="0" smtClean="0"/>
            </a:br>
            <a:r>
              <a:rPr lang="de-DE" sz="3300" spc="-25" dirty="0" smtClean="0"/>
              <a:t>für Spiele</a:t>
            </a:r>
            <a:endParaRPr sz="3300"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920892"/>
            <a:ext cx="3693160" cy="1097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lang="de-DE" sz="2000" dirty="0" smtClean="0">
                <a:latin typeface="Comic Sans MS"/>
                <a:cs typeface="Comic Sans MS"/>
              </a:rPr>
              <a:t>Vergleiche</a:t>
            </a:r>
            <a:endParaRPr sz="2000" dirty="0">
              <a:latin typeface="Comic Sans MS"/>
              <a:cs typeface="Comic Sans MS"/>
            </a:endParaRPr>
          </a:p>
          <a:p>
            <a:pPr marL="749300" marR="5080" indent="-279400">
              <a:lnSpc>
                <a:spcPct val="100000"/>
              </a:lnSpc>
              <a:spcBef>
                <a:spcPts val="384"/>
              </a:spcBef>
              <a:tabLst>
                <a:tab pos="755015" algn="l"/>
              </a:tabLst>
            </a:pPr>
            <a:r>
              <a:rPr sz="1600" dirty="0">
                <a:latin typeface="Arial"/>
                <a:cs typeface="Arial"/>
              </a:rPr>
              <a:t>–</a:t>
            </a:r>
            <a:r>
              <a:rPr sz="1600" dirty="0">
                <a:latin typeface="Times New Roman"/>
                <a:cs typeface="Times New Roman"/>
              </a:rPr>
              <a:t>		</a:t>
            </a:r>
            <a:r>
              <a:rPr lang="de-DE" sz="1600" spc="-10" dirty="0" smtClean="0">
                <a:latin typeface="Comic Sans MS"/>
                <a:cs typeface="Comic Sans MS"/>
              </a:rPr>
              <a:t>Vergleiche Werte, um Entscheidungen im Spiel zu treffen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26119" y="3454490"/>
            <a:ext cx="957047" cy="957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28226" y="1933592"/>
            <a:ext cx="3693160" cy="1097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lang="de-DE" sz="2000" spc="-15" dirty="0" smtClean="0">
                <a:latin typeface="Comic Sans MS"/>
                <a:cs typeface="Comic Sans MS"/>
              </a:rPr>
              <a:t>Drücke Tasten</a:t>
            </a:r>
            <a:endParaRPr sz="2000" dirty="0">
              <a:latin typeface="Comic Sans MS"/>
              <a:cs typeface="Comic Sans MS"/>
            </a:endParaRPr>
          </a:p>
          <a:p>
            <a:pPr marL="748665" marR="5080" indent="-279400">
              <a:lnSpc>
                <a:spcPct val="100000"/>
              </a:lnSpc>
              <a:spcBef>
                <a:spcPts val="384"/>
              </a:spcBef>
              <a:tabLst>
                <a:tab pos="755015" algn="l"/>
                <a:tab pos="1390650" algn="l"/>
                <a:tab pos="1625600" algn="l"/>
                <a:tab pos="2325370" algn="l"/>
                <a:tab pos="3205480" algn="l"/>
              </a:tabLst>
            </a:pPr>
            <a:r>
              <a:rPr sz="1600" dirty="0">
                <a:latin typeface="Arial"/>
                <a:cs typeface="Arial"/>
              </a:rPr>
              <a:t>–</a:t>
            </a:r>
            <a:r>
              <a:rPr sz="1600" dirty="0">
                <a:latin typeface="Times New Roman"/>
                <a:cs typeface="Times New Roman"/>
              </a:rPr>
              <a:t>		</a:t>
            </a:r>
            <a:r>
              <a:rPr lang="de-DE" sz="1600" spc="-10" dirty="0" smtClean="0">
                <a:latin typeface="Comic Sans MS"/>
                <a:cs typeface="Comic Sans MS"/>
              </a:rPr>
              <a:t>Lass einen Sprite reagieren, wenn bestimmte Tasten gedrückt werden</a:t>
            </a:r>
            <a:endParaRPr sz="1600" dirty="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>
                <a:hlinkClick r:id="rId4"/>
              </a:rPr>
              <a:t>www.d</a:t>
            </a:r>
            <a:r>
              <a:rPr spc="-10" dirty="0">
                <a:hlinkClick r:id="rId4"/>
              </a:rPr>
              <a:t>evo</a:t>
            </a:r>
            <a:r>
              <a:rPr spc="-5" dirty="0">
                <a:hlinkClick r:id="rId4"/>
              </a:rPr>
              <a:t>xx4k</a:t>
            </a:r>
            <a:r>
              <a:rPr dirty="0">
                <a:hlinkClick r:id="rId4"/>
              </a:rPr>
              <a:t>id</a:t>
            </a:r>
            <a:r>
              <a:rPr spc="-5" dirty="0">
                <a:hlinkClick r:id="rId4"/>
              </a:rPr>
              <a:t>s</a:t>
            </a:r>
            <a:r>
              <a:rPr dirty="0">
                <a:hlinkClick r:id="rId4"/>
              </a:rPr>
              <a:t>.co</a:t>
            </a:r>
            <a:r>
              <a:rPr spc="-15" dirty="0">
                <a:hlinkClick r:id="rId4"/>
              </a:rPr>
              <a:t>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36808" y="6439665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40466"/>
            <a:ext cx="1690560" cy="2269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084" y="3454490"/>
            <a:ext cx="3526478" cy="1882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bject 2"/>
          <p:cNvSpPr txBox="1">
            <a:spLocks noGrp="1"/>
          </p:cNvSpPr>
          <p:nvPr>
            <p:ph type="title"/>
          </p:nvPr>
        </p:nvSpPr>
        <p:spPr>
          <a:xfrm>
            <a:off x="762000" y="426615"/>
            <a:ext cx="6548617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8900" marR="5080" indent="-387985">
              <a:lnSpc>
                <a:spcPct val="100000"/>
              </a:lnSpc>
            </a:pPr>
            <a:r>
              <a:rPr lang="de-DE" sz="3300" spc="-25" dirty="0" smtClean="0"/>
              <a:t>Nützliche Blöcke </a:t>
            </a:r>
            <a:br>
              <a:rPr lang="de-DE" sz="3300" spc="-25" dirty="0" smtClean="0"/>
            </a:br>
            <a:r>
              <a:rPr lang="de-DE" sz="3300" spc="-25" dirty="0" smtClean="0"/>
              <a:t>für Spiele</a:t>
            </a:r>
            <a:endParaRPr sz="3300"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79</Words>
  <Application>Microsoft Office PowerPoint</Application>
  <PresentationFormat>On-screen Show (4:3)</PresentationFormat>
  <Paragraphs>28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Nützliche Blöcke  für Spiele</vt:lpstr>
      <vt:lpstr>Nützliche Blöcke  für Spiele</vt:lpstr>
      <vt:lpstr>Nützliche Blöcke  für Spiele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WIN764BIT</cp:lastModifiedBy>
  <cp:revision>4</cp:revision>
  <dcterms:created xsi:type="dcterms:W3CDTF">2014-06-27T09:27:46Z</dcterms:created>
  <dcterms:modified xsi:type="dcterms:W3CDTF">2014-06-27T07:54:46Z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2014-06-27T00:00:00Z</vt:filetime>
  </property>
  <property fmtid="{D5CDD505-2E9C-101B-9397-08002B2CF9AE}" pid="3" name="LastSaved">
    <vt:filetime>2014-06-27T00:00:00Z</vt:filetime>
  </property>
</Properties>
</file>