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4" y="6356350"/>
            <a:ext cx="236862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4801" y="6356350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6356350"/>
            <a:ext cx="898576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6499" y="6315075"/>
            <a:ext cx="1130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Create a Game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20" y="4442442"/>
            <a:ext cx="1699468" cy="1699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54" y="3257927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Useful Blocks </a:t>
            </a:r>
            <a:br>
              <a:rPr lang="en-US" sz="4000" dirty="0" smtClean="0"/>
            </a:br>
            <a:r>
              <a:rPr lang="en-US" sz="4000" dirty="0" smtClean="0"/>
              <a:t>for Games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33296"/>
          </a:xfrm>
        </p:spPr>
        <p:txBody>
          <a:bodyPr/>
          <a:lstStyle/>
          <a:p>
            <a:r>
              <a:rPr lang="en-US" sz="2000" dirty="0"/>
              <a:t>Like the other genres we’ve already explored, games provide numerous opportunities to explore a variety of computational concepts and skills. </a:t>
            </a:r>
            <a:endParaRPr lang="en-US" sz="2000" dirty="0" smtClean="0"/>
          </a:p>
          <a:p>
            <a:r>
              <a:rPr lang="en-US" sz="2000" dirty="0" smtClean="0"/>
              <a:t>Here </a:t>
            </a:r>
            <a:r>
              <a:rPr lang="en-US" sz="2000" dirty="0"/>
              <a:t>are some blocks that are frequently useful in games.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133497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Touching</a:t>
            </a:r>
          </a:p>
          <a:p>
            <a:pPr lvl="1" algn="just"/>
            <a:r>
              <a:rPr lang="en-US" sz="1600" dirty="0" smtClean="0"/>
              <a:t>See </a:t>
            </a:r>
            <a:r>
              <a:rPr lang="en-US" sz="1600" dirty="0"/>
              <a:t>if two sprites are touching or if a sprite is touching a color</a:t>
            </a:r>
          </a:p>
        </p:txBody>
      </p:sp>
      <p:pic>
        <p:nvPicPr>
          <p:cNvPr id="8" name="Picture 7" descr="Games Handout, page 1.pdf (1 page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23" y="4301604"/>
            <a:ext cx="31623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270" y="274638"/>
            <a:ext cx="957052" cy="95705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49481" y="3133497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Visibility</a:t>
            </a:r>
          </a:p>
          <a:p>
            <a:pPr lvl="1" algn="just"/>
            <a:r>
              <a:rPr lang="en-US" sz="1600" dirty="0"/>
              <a:t>Make a sprite appear or disappear</a:t>
            </a:r>
          </a:p>
        </p:txBody>
      </p:sp>
      <p:pic>
        <p:nvPicPr>
          <p:cNvPr id="11" name="Picture 10" descr="Games Handout, page 1.pdf (1 page)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98" y="4301604"/>
            <a:ext cx="901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4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Useful Blocks </a:t>
            </a:r>
            <a:br>
              <a:rPr lang="en-US" sz="4000" dirty="0" smtClean="0"/>
            </a:br>
            <a:r>
              <a:rPr lang="en-US" sz="4000" dirty="0" smtClean="0"/>
              <a:t>for Games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51030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Random</a:t>
            </a:r>
          </a:p>
          <a:p>
            <a:pPr lvl="1" algn="just"/>
            <a:r>
              <a:rPr lang="en-US" sz="1600" dirty="0"/>
              <a:t>Get a computer-generated number from within a specified range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16" y="4847096"/>
            <a:ext cx="957052" cy="95705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49481" y="1751030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Timing</a:t>
            </a:r>
          </a:p>
          <a:p>
            <a:pPr lvl="1" algn="just"/>
            <a:r>
              <a:rPr lang="en-US" sz="1600" dirty="0"/>
              <a:t>Have the computer keep track of time for you</a:t>
            </a:r>
          </a:p>
        </p:txBody>
      </p:sp>
      <p:pic>
        <p:nvPicPr>
          <p:cNvPr id="12" name="Picture 11" descr="Games Handout, page 1.pdf (1 page)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36" y="2983464"/>
            <a:ext cx="2781300" cy="508000"/>
          </a:xfrm>
          <a:prstGeom prst="rect">
            <a:avLst/>
          </a:prstGeom>
        </p:spPr>
      </p:pic>
      <p:pic>
        <p:nvPicPr>
          <p:cNvPr id="13" name="Picture 12" descr="Games Handout, page 1.pdf (1 page)-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2" y="2776326"/>
            <a:ext cx="1689100" cy="1016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3792326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Strings</a:t>
            </a:r>
          </a:p>
          <a:p>
            <a:pPr lvl="1" algn="just"/>
            <a:r>
              <a:rPr lang="en-US" sz="1600" dirty="0"/>
              <a:t>Test, access, and change words and sentences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49481" y="3792326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Variables</a:t>
            </a:r>
          </a:p>
          <a:p>
            <a:pPr lvl="1" algn="just"/>
            <a:r>
              <a:rPr lang="en-US" sz="1600" dirty="0"/>
              <a:t>Store a number or string in a container to access later</a:t>
            </a:r>
          </a:p>
        </p:txBody>
      </p:sp>
      <p:pic>
        <p:nvPicPr>
          <p:cNvPr id="21" name="Picture 20" descr="Games Handout, page 1.pdf (1 page)-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17" y="4702089"/>
            <a:ext cx="1984187" cy="1498924"/>
          </a:xfrm>
          <a:prstGeom prst="rect">
            <a:avLst/>
          </a:prstGeom>
        </p:spPr>
      </p:pic>
      <p:pic>
        <p:nvPicPr>
          <p:cNvPr id="22" name="Picture 21" descr="Games Handout, page 1.pdf (1 page)-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25" y="4716663"/>
            <a:ext cx="1905848" cy="19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9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Useful Blocks </a:t>
            </a:r>
            <a:br>
              <a:rPr lang="en-US" sz="4000" dirty="0" smtClean="0"/>
            </a:br>
            <a:r>
              <a:rPr lang="en-US" sz="4000" dirty="0" smtClean="0"/>
              <a:t>for Games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839695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Compare</a:t>
            </a:r>
          </a:p>
          <a:p>
            <a:pPr lvl="1" algn="just"/>
            <a:r>
              <a:rPr lang="en-US" sz="1600" dirty="0"/>
              <a:t>Compare values to help make decisions within your game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19" y="3454489"/>
            <a:ext cx="957052" cy="95705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49481" y="1839695"/>
            <a:ext cx="3844223" cy="15332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Key Press</a:t>
            </a:r>
          </a:p>
          <a:p>
            <a:pPr lvl="1" algn="just"/>
            <a:r>
              <a:rPr lang="en-US" sz="1600" dirty="0"/>
              <a:t>Make a sprite respond when different keys are pressed</a:t>
            </a:r>
          </a:p>
        </p:txBody>
      </p:sp>
      <p:pic>
        <p:nvPicPr>
          <p:cNvPr id="12" name="Picture 11" descr="Games Handout, page 1.pdf (1 page)-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3" y="2851901"/>
            <a:ext cx="1943100" cy="2806700"/>
          </a:xfrm>
          <a:prstGeom prst="rect">
            <a:avLst/>
          </a:prstGeom>
        </p:spPr>
      </p:pic>
      <p:pic>
        <p:nvPicPr>
          <p:cNvPr id="13" name="Picture 12" descr="Games Handout, page 1.pdf (1 page)-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18" y="2814583"/>
            <a:ext cx="3351878" cy="28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 (2).potx</Template>
  <TotalTime>84</TotalTime>
  <Words>133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Devoxx4Kids-pptx-template (2)</vt:lpstr>
      <vt:lpstr>Let’s Create a Game</vt:lpstr>
      <vt:lpstr>Useful Blocks  for Games</vt:lpstr>
      <vt:lpstr>Useful Blocks  for Games</vt:lpstr>
      <vt:lpstr>Useful Blocks  for Games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Daniel De Luca</cp:lastModifiedBy>
  <cp:revision>15</cp:revision>
  <dcterms:created xsi:type="dcterms:W3CDTF">2012-11-17T11:43:16Z</dcterms:created>
  <dcterms:modified xsi:type="dcterms:W3CDTF">2013-11-26T08:57:38Z</dcterms:modified>
  <cp:category/>
</cp:coreProperties>
</file>