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5274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088362" y="6355274"/>
            <a:ext cx="157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@Devoxx4Kids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8451" y="635527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/Devoxx4Kids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ratch.mit.edu/studios/23646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pmotion.com/setup" TargetMode="External"/><Relationship Id="rId4" Type="http://schemas.openxmlformats.org/officeDocument/2006/relationships/hyperlink" Target="https://airspace.leapmotion.com/" TargetMode="External"/><Relationship Id="rId5" Type="http://schemas.openxmlformats.org/officeDocument/2006/relationships/hyperlink" Target="https://github.com/khanning/LeapScrat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ratch.mit.edu/scratch2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voxx4kids.org/materials/workshops/scratch/" TargetMode="Externa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Scratch with </a:t>
            </a:r>
            <a:r>
              <a:rPr lang="en-US" dirty="0" err="1" smtClean="0"/>
              <a:t>LeapMotion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Inspired by </a:t>
            </a:r>
            <a:r>
              <a:rPr lang="en-US" sz="2000" dirty="0" err="1" smtClean="0"/>
              <a:t>Kreg</a:t>
            </a:r>
            <a:r>
              <a:rPr lang="en-US" sz="2000" dirty="0" smtClean="0"/>
              <a:t> </a:t>
            </a:r>
            <a:r>
              <a:rPr lang="en-US" sz="2000" dirty="0" err="1" smtClean="0"/>
              <a:t>Hanning’s</a:t>
            </a:r>
            <a:r>
              <a:rPr lang="en-US" sz="2000" dirty="0" smtClean="0"/>
              <a:t> work</a:t>
            </a:r>
          </a:p>
          <a:p>
            <a:r>
              <a:rPr lang="en-US" sz="2000" dirty="0" smtClean="0"/>
              <a:t>(</a:t>
            </a:r>
            <a:r>
              <a:rPr lang="en-US" sz="2000" dirty="0"/>
              <a:t>@khanning88 / http://</a:t>
            </a:r>
            <a:r>
              <a:rPr lang="en-US" sz="2000" dirty="0" err="1"/>
              <a:t>khanning.com</a:t>
            </a:r>
            <a:r>
              <a:rPr lang="en-US" sz="2000" dirty="0"/>
              <a:t>/)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other available Scratch 2 – Leap Motion projects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scratch.mit.edu</a:t>
            </a:r>
            <a:r>
              <a:rPr lang="en-US" dirty="0">
                <a:hlinkClick r:id="rId2"/>
              </a:rPr>
              <a:t>/studios/236466/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</a:t>
            </a:r>
            <a:r>
              <a:rPr lang="en-US" dirty="0"/>
              <a:t>USB peripheral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Observes </a:t>
            </a:r>
            <a:r>
              <a:rPr lang="en-US" dirty="0"/>
              <a:t>a roughly hemispherical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Synthesize </a:t>
            </a:r>
            <a:r>
              <a:rPr lang="en-US" dirty="0"/>
              <a:t>3D </a:t>
            </a:r>
            <a:r>
              <a:rPr lang="en-US" dirty="0" smtClean="0"/>
              <a:t>position</a:t>
            </a:r>
            <a:endParaRPr lang="en-US" dirty="0"/>
          </a:p>
          <a:p>
            <a:r>
              <a:rPr lang="en-US" dirty="0" smtClean="0"/>
              <a:t>Perform </a:t>
            </a:r>
            <a:r>
              <a:rPr lang="en-US" dirty="0"/>
              <a:t>tasks such as </a:t>
            </a:r>
            <a:endParaRPr lang="en-US" dirty="0" smtClean="0"/>
          </a:p>
          <a:p>
            <a:pPr lvl="1"/>
            <a:r>
              <a:rPr lang="en-US" dirty="0" smtClean="0"/>
              <a:t>navigating </a:t>
            </a:r>
            <a:r>
              <a:rPr lang="en-US" dirty="0"/>
              <a:t>a website, </a:t>
            </a:r>
            <a:endParaRPr lang="en-US" dirty="0" smtClean="0"/>
          </a:p>
          <a:p>
            <a:pPr lvl="1"/>
            <a:r>
              <a:rPr lang="en-US" dirty="0" smtClean="0"/>
              <a:t>pinch</a:t>
            </a:r>
            <a:r>
              <a:rPr lang="en-US" dirty="0"/>
              <a:t>-to-zoom gestures on maps, </a:t>
            </a:r>
            <a:endParaRPr lang="en-US" dirty="0" smtClean="0"/>
          </a:p>
          <a:p>
            <a:pPr lvl="1"/>
            <a:r>
              <a:rPr lang="en-US" dirty="0" smtClean="0"/>
              <a:t>high</a:t>
            </a:r>
            <a:r>
              <a:rPr lang="en-US" dirty="0"/>
              <a:t>-precision drawing, </a:t>
            </a:r>
            <a:endParaRPr lang="en-US" dirty="0" smtClean="0"/>
          </a:p>
          <a:p>
            <a:pPr lvl="1"/>
            <a:r>
              <a:rPr lang="en-US" dirty="0" smtClean="0"/>
              <a:t>manipulating </a:t>
            </a:r>
            <a:r>
              <a:rPr lang="en-US" dirty="0"/>
              <a:t>complex 3D data visualizations</a:t>
            </a:r>
            <a:endParaRPr lang="en-US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36" y="2977445"/>
            <a:ext cx="2794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multimedia </a:t>
            </a:r>
            <a:r>
              <a:rPr lang="en-US" dirty="0"/>
              <a:t>authoring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Event </a:t>
            </a:r>
            <a:r>
              <a:rPr lang="en-US" dirty="0"/>
              <a:t>driven programming with multiple active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Mouse</a:t>
            </a:r>
          </a:p>
          <a:p>
            <a:pPr lvl="2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Webcam</a:t>
            </a:r>
          </a:p>
          <a:p>
            <a:pPr lvl="2"/>
            <a:r>
              <a:rPr lang="en-US" dirty="0" smtClean="0"/>
              <a:t>Collision</a:t>
            </a:r>
          </a:p>
          <a:p>
            <a:pPr lvl="2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07" y="921612"/>
            <a:ext cx="1086555" cy="117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07" y="3122201"/>
            <a:ext cx="4788370" cy="26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470034"/>
            <a:ext cx="6005609" cy="947604"/>
          </a:xfrm>
        </p:spPr>
        <p:txBody>
          <a:bodyPr/>
          <a:lstStyle/>
          <a:p>
            <a:r>
              <a:rPr lang="en-US" sz="4000" dirty="0" err="1" smtClean="0"/>
              <a:t>LeapMotion</a:t>
            </a:r>
            <a:r>
              <a:rPr lang="en-US" sz="4000" dirty="0" smtClean="0"/>
              <a:t> and Scratch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Leap Motion Controller as a new set of sensors/blocks in Scratch</a:t>
            </a:r>
          </a:p>
          <a:p>
            <a:pPr lvl="1"/>
            <a:r>
              <a:rPr lang="en-US" dirty="0" smtClean="0"/>
              <a:t>2 hands</a:t>
            </a:r>
          </a:p>
          <a:p>
            <a:pPr lvl="1"/>
            <a:r>
              <a:rPr lang="en-US" dirty="0" smtClean="0"/>
              <a:t>10 fingers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01_05_14_14_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3" y="2761862"/>
            <a:ext cx="3027809" cy="35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sz="2400" dirty="0" smtClean="0"/>
              <a:t>Download and install the offline version of Scratch 2.0 </a:t>
            </a:r>
            <a:r>
              <a:rPr lang="en-US" sz="2000" dirty="0" smtClean="0"/>
              <a:t>(Adobe Air required) </a:t>
            </a:r>
            <a:r>
              <a:rPr lang="en-US" sz="1600" dirty="0" smtClean="0">
                <a:hlinkClick r:id="rId2"/>
              </a:rPr>
              <a:t>http://scratch.mit.edu/scratch2download/</a:t>
            </a:r>
            <a:endParaRPr lang="en-US" sz="2000" dirty="0" smtClean="0"/>
          </a:p>
          <a:p>
            <a:r>
              <a:rPr lang="en-US" sz="2400" dirty="0" smtClean="0"/>
              <a:t>Install the </a:t>
            </a:r>
            <a:r>
              <a:rPr lang="en-US" sz="2400" dirty="0" err="1" smtClean="0"/>
              <a:t>LeapMotion</a:t>
            </a:r>
            <a:r>
              <a:rPr lang="en-US" sz="2400" dirty="0" smtClean="0"/>
              <a:t> Software</a:t>
            </a:r>
          </a:p>
          <a:p>
            <a:pPr lvl="1"/>
            <a:r>
              <a:rPr lang="en-US" sz="2000" dirty="0" smtClean="0"/>
              <a:t>Download and install </a:t>
            </a:r>
            <a:r>
              <a:rPr lang="en-US" sz="2000" dirty="0" err="1" smtClean="0"/>
              <a:t>LeapMotion</a:t>
            </a:r>
            <a:r>
              <a:rPr lang="en-US" sz="2000" dirty="0" smtClean="0"/>
              <a:t> </a:t>
            </a:r>
            <a:r>
              <a:rPr lang="en-US" sz="2400" dirty="0" smtClean="0"/>
              <a:t>driver </a:t>
            </a:r>
            <a:br>
              <a:rPr lang="en-US" sz="2400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err="1">
                <a:hlinkClick r:id="rId3"/>
              </a:rPr>
              <a:t>www.leapmotion.com</a:t>
            </a:r>
            <a:r>
              <a:rPr lang="en-US" sz="2000" dirty="0">
                <a:hlinkClick r:id="rId3"/>
              </a:rPr>
              <a:t>/setup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 err="1" smtClean="0"/>
              <a:t>AirSpace</a:t>
            </a:r>
            <a:r>
              <a:rPr lang="en-US" sz="24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LeapMotion</a:t>
            </a:r>
            <a:r>
              <a:rPr lang="en-US" sz="1800" dirty="0" smtClean="0"/>
              <a:t> </a:t>
            </a:r>
            <a:r>
              <a:rPr lang="en-US" sz="1800" dirty="0" err="1" smtClean="0"/>
              <a:t>AppStore</a:t>
            </a:r>
            <a:r>
              <a:rPr lang="en-US" sz="1800" dirty="0" smtClean="0"/>
              <a:t>)</a:t>
            </a:r>
            <a:r>
              <a:rPr lang="en-US" sz="2400" dirty="0" smtClean="0"/>
              <a:t>, install the Scratch 2.0 plug-in for </a:t>
            </a:r>
            <a:r>
              <a:rPr lang="en-US" sz="2400" dirty="0" err="1" smtClean="0"/>
              <a:t>LeapMotion</a:t>
            </a:r>
            <a:r>
              <a:rPr lang="en-US" sz="2400" dirty="0" smtClean="0"/>
              <a:t> and </a:t>
            </a:r>
            <a:r>
              <a:rPr lang="en-US" sz="2400" dirty="0"/>
              <a:t>start it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airspace.leapmotion.com</a:t>
            </a:r>
            <a:r>
              <a:rPr lang="en-US" sz="2000" dirty="0">
                <a:hlinkClick r:id="rId4"/>
              </a:rPr>
              <a:t>/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Connect the </a:t>
            </a:r>
            <a:r>
              <a:rPr lang="en-US" sz="2400" dirty="0" err="1" smtClean="0"/>
              <a:t>LeapMotion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controler</a:t>
            </a:r>
            <a:r>
              <a:rPr lang="en-US" sz="2400" dirty="0" smtClean="0"/>
              <a:t> to USB</a:t>
            </a:r>
          </a:p>
          <a:p>
            <a:pPr lvl="1"/>
            <a:r>
              <a:rPr lang="en-US" sz="2400" dirty="0" smtClean="0"/>
              <a:t>Save the </a:t>
            </a:r>
            <a:r>
              <a:rPr lang="en-US" sz="2400" dirty="0" err="1" smtClean="0"/>
              <a:t>LeapMotion.jsp</a:t>
            </a:r>
            <a:r>
              <a:rPr lang="en-US" sz="2400" dirty="0"/>
              <a:t> file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>(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://github.com/khanning/</a:t>
            </a:r>
            <a:r>
              <a:rPr lang="en-US" sz="1600" dirty="0" smtClean="0">
                <a:hlinkClick r:id="rId5"/>
              </a:rPr>
              <a:t>LeapScratch</a:t>
            </a:r>
            <a:r>
              <a:rPr lang="en-US" sz="1600" dirty="0" smtClean="0"/>
              <a:t>)</a:t>
            </a:r>
            <a:r>
              <a:rPr lang="en-US" sz="1400" dirty="0" smtClean="0"/>
              <a:t>  </a:t>
            </a:r>
            <a:r>
              <a:rPr lang="en-US" sz="2400" dirty="0" smtClean="0"/>
              <a:t>in your </a:t>
            </a:r>
            <a:r>
              <a:rPr lang="en-US" sz="2400" dirty="0" smtClean="0"/>
              <a:t>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Project Prep.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94"/>
            <a:ext cx="8229600" cy="48360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the ‘D4K-Scratch-LeapMotion.sb2’ Scratch 2 project from our Website</a:t>
            </a:r>
          </a:p>
          <a:p>
            <a:pPr lvl="1"/>
            <a:r>
              <a:rPr lang="en-US" sz="1600" dirty="0">
                <a:hlinkClick r:id="rId2"/>
              </a:rPr>
              <a:t>http://www.devoxx4kids.org/materials/workshops/scratch/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Open </a:t>
            </a:r>
            <a:r>
              <a:rPr lang="en-US" sz="2000" dirty="0" smtClean="0"/>
              <a:t>the </a:t>
            </a:r>
            <a:r>
              <a:rPr lang="en-US" sz="2000" dirty="0" smtClean="0"/>
              <a:t>project </a:t>
            </a:r>
            <a:r>
              <a:rPr lang="en-US" sz="2000" dirty="0"/>
              <a:t>in the Scratch 2.0 Offline Editor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Scratch 2.0 plug-in for </a:t>
            </a:r>
            <a:r>
              <a:rPr lang="en-US" sz="2000" dirty="0" err="1" smtClean="0"/>
              <a:t>LeapMotion</a:t>
            </a:r>
            <a:r>
              <a:rPr lang="en-US" sz="2000" dirty="0" smtClean="0"/>
              <a:t> must show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Note: if you want to start from an empty Scratch Project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Hold the Shift key on your keyboard and click on the File menu at the top of your project window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Click "Import Experimental Extension”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Choose the </a:t>
            </a:r>
            <a:r>
              <a:rPr lang="en-US" sz="1600" dirty="0" err="1"/>
              <a:t>LeapMotion.json</a:t>
            </a:r>
            <a:r>
              <a:rPr lang="en-US" sz="1600" dirty="0"/>
              <a:t> file</a:t>
            </a:r>
          </a:p>
          <a:p>
            <a:pPr lvl="1"/>
            <a:r>
              <a:rPr lang="en-US" sz="1600" dirty="0"/>
              <a:t>Now you'll have access to the "Leap Motion" blocks under the "More Blocks" tab!</a:t>
            </a:r>
          </a:p>
          <a:p>
            <a:pPr lvl="2"/>
            <a:r>
              <a:rPr lang="en-US" sz="1200" dirty="0"/>
              <a:t>When you save your project the </a:t>
            </a:r>
            <a:r>
              <a:rPr lang="en-US" sz="1200" dirty="0" err="1"/>
              <a:t>LeapMotion.json</a:t>
            </a:r>
            <a:r>
              <a:rPr lang="en-US" sz="1200" dirty="0"/>
              <a:t> file is saved with it, so you only need to import it once.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0_05_14_11_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79" y="2440177"/>
            <a:ext cx="1858272" cy="14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Grab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‘</a:t>
            </a:r>
            <a:r>
              <a:rPr lang="en-US" sz="2800" dirty="0"/>
              <a:t>D4K-Scratch-</a:t>
            </a:r>
            <a:r>
              <a:rPr lang="en-US" sz="2800" dirty="0" smtClean="0"/>
              <a:t>LeapMotion.sb2’ project contains all necessary sprites images</a:t>
            </a:r>
          </a:p>
          <a:p>
            <a:pPr lvl="1"/>
            <a:r>
              <a:rPr lang="en-US" sz="2400" dirty="0" smtClean="0"/>
              <a:t>Now Children need to program the Sprites</a:t>
            </a:r>
          </a:p>
          <a:p>
            <a:r>
              <a:rPr lang="en-US" dirty="0" smtClean="0"/>
              <a:t>Sprite 1 Script (the Scratch Cat)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0_05_14_11_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803650"/>
            <a:ext cx="622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Grab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Sprite 2 Script (the Hand)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10_05_14_11_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98675"/>
            <a:ext cx="347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Extend the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4786065"/>
          </a:xfrm>
        </p:spPr>
        <p:txBody>
          <a:bodyPr/>
          <a:lstStyle/>
          <a:p>
            <a:r>
              <a:rPr lang="en-US" sz="2800" dirty="0" smtClean="0"/>
              <a:t>You can now grab the Scratch Cat with the hand.</a:t>
            </a:r>
          </a:p>
          <a:p>
            <a:pPr lvl="1"/>
            <a:r>
              <a:rPr lang="en-US" sz="2400" dirty="0" smtClean="0"/>
              <a:t>Open/Close your hand above the </a:t>
            </a:r>
            <a:r>
              <a:rPr lang="en-US" sz="2400" dirty="0" err="1" smtClean="0"/>
              <a:t>LeapMotion</a:t>
            </a:r>
            <a:r>
              <a:rPr lang="en-US" sz="2400" dirty="0" smtClean="0"/>
              <a:t> (See the hand image change)</a:t>
            </a:r>
          </a:p>
          <a:p>
            <a:pPr lvl="1"/>
            <a:r>
              <a:rPr lang="en-US" sz="2400" dirty="0" smtClean="0"/>
              <a:t>Grab the Cat by closing your hand when hand image over the Cat image.</a:t>
            </a:r>
          </a:p>
          <a:p>
            <a:r>
              <a:rPr lang="en-US" sz="2800" dirty="0" smtClean="0"/>
              <a:t>Next, children need to extend the project with additional features, such as</a:t>
            </a:r>
          </a:p>
          <a:p>
            <a:pPr lvl="1"/>
            <a:r>
              <a:rPr lang="en-US" sz="2400" dirty="0" smtClean="0"/>
              <a:t>Creating a maze game (moving the cat through the maze)</a:t>
            </a:r>
          </a:p>
          <a:p>
            <a:pPr lvl="1"/>
            <a:r>
              <a:rPr lang="en-US" sz="2400" dirty="0" smtClean="0"/>
              <a:t>See the other available Scratch exercises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168</TotalTime>
  <Words>418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Devoxx4Kids-pptx-template</vt:lpstr>
      <vt:lpstr>Scratch with LeapMotion</vt:lpstr>
      <vt:lpstr>Leap Motion?</vt:lpstr>
      <vt:lpstr>Scratch ?</vt:lpstr>
      <vt:lpstr>LeapMotion and Scratch</vt:lpstr>
      <vt:lpstr>Installation</vt:lpstr>
      <vt:lpstr>Scratch Project Prep.</vt:lpstr>
      <vt:lpstr>Scratch Grab Sample</vt:lpstr>
      <vt:lpstr>Scratch Grab Sample</vt:lpstr>
      <vt:lpstr>Extend the project</vt:lpstr>
      <vt:lpstr>Additional Samples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25</cp:revision>
  <dcterms:created xsi:type="dcterms:W3CDTF">2012-11-17T11:43:16Z</dcterms:created>
  <dcterms:modified xsi:type="dcterms:W3CDTF">2014-05-10T10:07:21Z</dcterms:modified>
  <cp:category/>
</cp:coreProperties>
</file>