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"/>
  </p:notesMasterIdLst>
  <p:sldIdLst>
    <p:sldId id="256" r:id="rId3"/>
  </p:sldIdLst>
  <p:sldSz cx="7559675" cy="1008062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rgbClr val="000000"/>
        </a:solidFill>
        <a:latin typeface="Arial" charset="0"/>
        <a:ea typeface="MS Gothic" charset="-128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rgbClr val="000000"/>
        </a:solidFill>
        <a:latin typeface="Arial" charset="0"/>
        <a:ea typeface="MS Gothic" charset="-128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rgbClr val="000000"/>
        </a:solidFill>
        <a:latin typeface="Arial" charset="0"/>
        <a:ea typeface="MS Gothic" charset="-128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rgbClr val="000000"/>
        </a:solidFill>
        <a:latin typeface="Arial" charset="0"/>
        <a:ea typeface="MS Gothic" charset="-128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rgbClr val="000000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2760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/>
            </a:lvl1pPr>
          </a:lstStyle>
          <a:p>
            <a:fld id="{407E0FC8-F524-498E-B4FD-4F9AD8C000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44B69C-5128-4903-8F29-4EE4EB799227}" type="slidenum">
              <a:rPr lang="en-US"/>
              <a:pPr/>
              <a:t>1</a:t>
            </a:fld>
            <a:endParaRPr lang="en-US"/>
          </a:p>
        </p:txBody>
      </p:sp>
      <p:sp>
        <p:nvSpPr>
          <p:cNvPr id="5121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2471738" y="763588"/>
            <a:ext cx="28289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2491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8" y="3132138"/>
            <a:ext cx="6426200" cy="2160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475" y="5711825"/>
            <a:ext cx="5292725" cy="25765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DFF127F-7089-4A40-9607-A7819E070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25" y="2352675"/>
            <a:ext cx="6804025" cy="6651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D407FC-5C96-4503-99E2-DA2FBFA6EE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1638" y="2352675"/>
            <a:ext cx="1700212" cy="6651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25" y="2352675"/>
            <a:ext cx="4951413" cy="6651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595FED2-B97D-47AE-A99F-FA8CF075A8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388" y="2695575"/>
            <a:ext cx="6437312" cy="2155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377825" y="9182100"/>
            <a:ext cx="1758950" cy="69373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586038" y="9182100"/>
            <a:ext cx="2393950" cy="69373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5421313" y="9182100"/>
            <a:ext cx="1758950" cy="693738"/>
          </a:xfrm>
        </p:spPr>
        <p:txBody>
          <a:bodyPr/>
          <a:lstStyle>
            <a:lvl1pPr>
              <a:defRPr/>
            </a:lvl1pPr>
          </a:lstStyle>
          <a:p>
            <a:fld id="{4581DF1F-7880-412B-A513-08D181973F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8" y="3132138"/>
            <a:ext cx="6426200" cy="2160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475" y="5711825"/>
            <a:ext cx="5292725" cy="257651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B60F55-0185-4AD2-BFC6-0F25EF3B4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330AE15-690B-4812-BBE7-CC875B85F7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6477000"/>
            <a:ext cx="6426200" cy="20034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4271963"/>
            <a:ext cx="6426200" cy="22050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A4187AD-8B38-4074-9524-2E3F4C4637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359025"/>
            <a:ext cx="3324225" cy="665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4450" y="2359025"/>
            <a:ext cx="3325813" cy="665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68AE0DF-682F-4767-BFB4-3D408B727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403225"/>
            <a:ext cx="6804025" cy="16811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2255838"/>
            <a:ext cx="3340100" cy="941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825" y="3197225"/>
            <a:ext cx="3340100" cy="580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0163" y="2255838"/>
            <a:ext cx="3341687" cy="941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0163" y="3197225"/>
            <a:ext cx="3341687" cy="580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7CB7EFF-8039-4AF0-AB02-4619963FC2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924995C-F71A-4E08-A9E6-CF8C28C724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0B8F3E-46D7-491E-AA3A-9E57E80C53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352675"/>
            <a:ext cx="6804025" cy="665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B2018D-4B2E-4F3F-857F-563D7CA32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401638"/>
            <a:ext cx="2487613" cy="1708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925" y="401638"/>
            <a:ext cx="4225925" cy="86026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825" y="2109788"/>
            <a:ext cx="2487613" cy="6894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17975A6-FCB9-4A68-8A70-B38CBF972F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138" y="7056438"/>
            <a:ext cx="4537075" cy="833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1138" y="900113"/>
            <a:ext cx="4537075" cy="604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138" y="7889875"/>
            <a:ext cx="4537075" cy="11826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7263301-6834-4A8A-89C2-436EECCB8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1B9545B-ED47-4784-8D3F-F3AEB7440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0050" y="401638"/>
            <a:ext cx="1700213" cy="860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25" y="401638"/>
            <a:ext cx="4949825" cy="860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A2A20E-2D6A-458C-A4CC-C317D63305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6477000"/>
            <a:ext cx="6426200" cy="20034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4271963"/>
            <a:ext cx="6426200" cy="22050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8F704A4-00AD-439E-84AF-43ED31205B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352675"/>
            <a:ext cx="3325813" cy="6651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6038" y="2352675"/>
            <a:ext cx="3325812" cy="6651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1C6CD0-4E83-4985-8F40-08DFA0FB75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403225"/>
            <a:ext cx="6804025" cy="16811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2255838"/>
            <a:ext cx="3340100" cy="9413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825" y="3197225"/>
            <a:ext cx="3340100" cy="58070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0163" y="2255838"/>
            <a:ext cx="3341687" cy="9413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0163" y="3197225"/>
            <a:ext cx="3341687" cy="58070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A329B1-18BD-489B-8810-1A3311D5F5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65A131-A28F-4FAF-9CC3-0BBC7A431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B439FB-2DE9-4DAA-A558-7F1CAAE9B3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401638"/>
            <a:ext cx="2487613" cy="1708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925" y="401638"/>
            <a:ext cx="4225925" cy="86026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825" y="2109788"/>
            <a:ext cx="2487613" cy="6894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2C79EB-DFD6-44B3-A2E7-C5EAFBFF2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138" y="7056438"/>
            <a:ext cx="4537075" cy="833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1138" y="900113"/>
            <a:ext cx="4537075" cy="6048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138" y="7889875"/>
            <a:ext cx="4537075" cy="1182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F16856-AABC-4D62-AE1C-A26E9015E8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60388" y="2695575"/>
            <a:ext cx="6437312" cy="2155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/>
        </p:nvSpPr>
        <p:spPr bwMode="auto">
          <a:xfrm>
            <a:off x="1128713" y="5280025"/>
            <a:ext cx="5299075" cy="256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 anchor="ctr"/>
          <a:lstStyle/>
          <a:p>
            <a:pPr marL="358775" indent="-358775" algn="ctr">
              <a:buSzPct val="45000"/>
              <a:buFont typeface="Wingdings" charset="2"/>
              <a:buChar char=""/>
            </a:pPr>
            <a:r>
              <a:rPr lang="en-GB" sz="3200"/>
              <a:t>Click to add text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77825" y="9182100"/>
            <a:ext cx="1758950" cy="693738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4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586038" y="9182100"/>
            <a:ext cx="2393950" cy="693738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</a:tabLst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5421313" y="9182100"/>
            <a:ext cx="1758950" cy="693738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400"/>
            </a:lvl1pPr>
          </a:lstStyle>
          <a:p>
            <a:fld id="{8ADEBDD6-4DA7-400B-AF9E-071F6544455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431800" indent="-32385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3238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>
          <a:solidFill>
            <a:srgbClr val="000000"/>
          </a:solidFill>
          <a:latin typeface="+mn-lt"/>
          <a:ea typeface="+mn-ea"/>
        </a:defRPr>
      </a:lvl2pPr>
      <a:lvl3pPr marL="1295400" indent="-287338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</a:defRPr>
      </a:lvl3pPr>
      <a:lvl4pPr marL="1727200" indent="-2159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21590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6162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30734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5306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9878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01638"/>
            <a:ext cx="6802438" cy="1681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359025"/>
            <a:ext cx="6802438" cy="665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77825" y="9182100"/>
            <a:ext cx="1758950" cy="693738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40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586038" y="9182100"/>
            <a:ext cx="2393950" cy="693738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</a:tabLst>
              <a:defRPr sz="1400"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5421313" y="9182100"/>
            <a:ext cx="1758950" cy="693738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400"/>
            </a:lvl1pPr>
          </a:lstStyle>
          <a:p>
            <a:fld id="{B6AD39C1-9ABD-40AC-A1C0-028070FAB7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431800" indent="-32385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3238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>
          <a:solidFill>
            <a:srgbClr val="000000"/>
          </a:solidFill>
          <a:latin typeface="+mn-lt"/>
          <a:ea typeface="+mn-ea"/>
        </a:defRPr>
      </a:lvl2pPr>
      <a:lvl3pPr marL="1295400" indent="-287338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</a:defRPr>
      </a:lvl3pPr>
      <a:lvl4pPr marL="1727200" indent="-2159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21590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6162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30734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5306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9878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343400" y="457200"/>
            <a:ext cx="2971800" cy="2754312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lIns="90000" tIns="5823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500" b="1" dirty="0" smtClean="0"/>
              <a:t>OBGETIVO</a:t>
            </a:r>
            <a:endParaRPr lang="en-US" sz="1500" b="1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sz="1500" b="1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500" dirty="0" smtClean="0"/>
              <a:t>Move for di el </a:t>
            </a:r>
            <a:r>
              <a:rPr lang="en-US" sz="1500" dirty="0" err="1" smtClean="0"/>
              <a:t>parti</a:t>
            </a:r>
            <a:r>
              <a:rPr lang="en-US" sz="1500" dirty="0" smtClean="0"/>
              <a:t> </a:t>
            </a:r>
            <a:r>
              <a:rPr lang="en-US" sz="1500" dirty="0" err="1" smtClean="0"/>
              <a:t>inisial</a:t>
            </a:r>
            <a:r>
              <a:rPr lang="en-US" sz="1500" dirty="0" smtClean="0"/>
              <a:t> di e </a:t>
            </a:r>
            <a:r>
              <a:rPr lang="en-US" sz="1500" dirty="0" err="1" smtClean="0"/>
              <a:t>laberinto</a:t>
            </a:r>
            <a:r>
              <a:rPr lang="en-US" sz="1500" dirty="0" smtClean="0"/>
              <a:t> </a:t>
            </a:r>
            <a:r>
              <a:rPr lang="en-US" sz="1500" dirty="0" err="1" smtClean="0"/>
              <a:t>i</a:t>
            </a:r>
            <a:r>
              <a:rPr lang="en-US" sz="1500" dirty="0" smtClean="0"/>
              <a:t> </a:t>
            </a:r>
            <a:r>
              <a:rPr lang="en-US" sz="1500" dirty="0" err="1" smtClean="0"/>
              <a:t>kontinua</a:t>
            </a:r>
            <a:r>
              <a:rPr lang="en-US" sz="1500" dirty="0" smtClean="0"/>
              <a:t> pa </a:t>
            </a:r>
            <a:r>
              <a:rPr lang="en-US" sz="1500" dirty="0" err="1" smtClean="0"/>
              <a:t>alkans</a:t>
            </a:r>
            <a:r>
              <a:rPr lang="nl-NL" sz="1500" dirty="0" smtClean="0"/>
              <a:t>á e</a:t>
            </a:r>
            <a:r>
              <a:rPr lang="en-US" sz="1500" dirty="0" smtClean="0"/>
              <a:t> </a:t>
            </a:r>
            <a:r>
              <a:rPr lang="en-US" sz="1500" dirty="0"/>
              <a:t>final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sz="1500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500" b="1" dirty="0" smtClean="0"/>
              <a:t>REGLANAN</a:t>
            </a:r>
            <a:endParaRPr lang="en-US" sz="1500" b="1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500" dirty="0"/>
              <a:t>No </a:t>
            </a:r>
            <a:r>
              <a:rPr lang="en-US" sz="1500" dirty="0" err="1" smtClean="0"/>
              <a:t>mishi</a:t>
            </a:r>
            <a:r>
              <a:rPr lang="en-US" sz="1500" dirty="0" smtClean="0"/>
              <a:t> </a:t>
            </a:r>
            <a:r>
              <a:rPr lang="en-US" sz="1500" dirty="0" err="1" smtClean="0"/>
              <a:t>ku</a:t>
            </a:r>
            <a:r>
              <a:rPr lang="en-US" sz="1500" dirty="0" smtClean="0"/>
              <a:t> e </a:t>
            </a:r>
            <a:r>
              <a:rPr lang="en-US" sz="1500" dirty="0" err="1" smtClean="0"/>
              <a:t>murayanan</a:t>
            </a:r>
            <a:r>
              <a:rPr lang="en-US" sz="1500" dirty="0" smtClean="0"/>
              <a:t> </a:t>
            </a:r>
            <a:r>
              <a:rPr lang="en-US" sz="1500" dirty="0" err="1" smtClean="0"/>
              <a:t>berde</a:t>
            </a:r>
            <a:endParaRPr lang="en-US" sz="1500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sz="1500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500" b="1" dirty="0"/>
              <a:t>RESULTADO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500" dirty="0" smtClean="0"/>
              <a:t>Bo ta </a:t>
            </a:r>
            <a:r>
              <a:rPr lang="en-US" sz="1500" dirty="0" err="1" smtClean="0"/>
              <a:t>gana</a:t>
            </a:r>
            <a:r>
              <a:rPr lang="en-US" sz="1500" dirty="0" smtClean="0"/>
              <a:t> </a:t>
            </a:r>
            <a:r>
              <a:rPr lang="en-US" sz="1500" dirty="0" err="1" smtClean="0"/>
              <a:t>ora</a:t>
            </a:r>
            <a:r>
              <a:rPr lang="en-US" sz="1500" dirty="0" smtClean="0"/>
              <a:t> </a:t>
            </a:r>
            <a:r>
              <a:rPr lang="en-US" sz="1500" dirty="0" err="1" smtClean="0"/>
              <a:t>bo</a:t>
            </a:r>
            <a:r>
              <a:rPr lang="en-US" sz="1500" dirty="0" smtClean="0"/>
              <a:t> </a:t>
            </a:r>
            <a:r>
              <a:rPr lang="en-US" sz="1500" dirty="0" err="1" smtClean="0"/>
              <a:t>alkansá</a:t>
            </a:r>
            <a:r>
              <a:rPr lang="en-US" sz="1500" dirty="0" smtClean="0"/>
              <a:t> e marker </a:t>
            </a:r>
            <a:r>
              <a:rPr lang="en-US" sz="1500" dirty="0" err="1" smtClean="0"/>
              <a:t>hél</a:t>
            </a:r>
            <a:r>
              <a:rPr lang="en-US" sz="1500" dirty="0" smtClean="0"/>
              <a:t>.</a:t>
            </a:r>
            <a:endParaRPr lang="en-US" sz="1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3538538" cy="290830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621088"/>
            <a:ext cx="1408113" cy="1865312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 flipV="1">
            <a:off x="1371600" y="3884613"/>
            <a:ext cx="914400" cy="460375"/>
          </a:xfrm>
          <a:prstGeom prst="line">
            <a:avLst/>
          </a:prstGeom>
          <a:noFill/>
          <a:ln w="216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828800" y="3540125"/>
            <a:ext cx="1600200" cy="346075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/>
              <a:t>7 </a:t>
            </a:r>
            <a:r>
              <a:rPr lang="en-US" dirty="0" err="1" smtClean="0"/>
              <a:t>Scriptnan</a:t>
            </a:r>
            <a:endParaRPr lang="en-US" dirty="0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455613" y="5257800"/>
            <a:ext cx="460375" cy="914400"/>
          </a:xfrm>
          <a:prstGeom prst="line">
            <a:avLst/>
          </a:prstGeom>
          <a:noFill/>
          <a:ln w="216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28600" y="6172200"/>
            <a:ext cx="1371600" cy="2268538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lIns="90000" tIns="57348" rIns="90000" bIns="45000"/>
          <a:lstStyle/>
          <a:p>
            <a:pPr>
              <a:tabLst>
                <a:tab pos="723900" algn="l"/>
              </a:tabLst>
            </a:pPr>
            <a:r>
              <a:rPr lang="en-US" sz="1400" dirty="0"/>
              <a:t>Sin </a:t>
            </a:r>
            <a:r>
              <a:rPr lang="en-US" sz="1400" dirty="0" err="1" smtClean="0"/>
              <a:t>scriptnan</a:t>
            </a:r>
            <a:r>
              <a:rPr lang="en-US" sz="1400" dirty="0" smtClean="0"/>
              <a:t>, </a:t>
            </a:r>
            <a:r>
              <a:rPr lang="en-US" sz="1400" dirty="0" err="1" smtClean="0"/>
              <a:t>dibugá</a:t>
            </a:r>
            <a:r>
              <a:rPr lang="en-US" sz="1400" dirty="0" smtClean="0"/>
              <a:t> </a:t>
            </a:r>
            <a:r>
              <a:rPr lang="en-US" sz="1400" dirty="0"/>
              <a:t>un </a:t>
            </a:r>
            <a:r>
              <a:rPr lang="en-US" sz="1400" dirty="0" err="1"/>
              <a:t>fondo</a:t>
            </a:r>
            <a:r>
              <a:rPr lang="en-US" sz="1400" dirty="0"/>
              <a:t> </a:t>
            </a:r>
            <a:r>
              <a:rPr lang="en-US" sz="1400" dirty="0" smtClean="0"/>
              <a:t>den </a:t>
            </a:r>
            <a:r>
              <a:rPr lang="en-US" sz="1400" dirty="0"/>
              <a:t>forma </a:t>
            </a:r>
            <a:r>
              <a:rPr lang="en-US" sz="1400" dirty="0" smtClean="0"/>
              <a:t>di </a:t>
            </a:r>
            <a:r>
              <a:rPr lang="en-US" sz="1400" dirty="0" err="1" smtClean="0"/>
              <a:t>laberinto</a:t>
            </a:r>
            <a:r>
              <a:rPr lang="en-US" sz="1400" dirty="0" smtClean="0"/>
              <a:t> </a:t>
            </a:r>
            <a:r>
              <a:rPr lang="en-US" sz="1400" dirty="0" err="1" smtClean="0"/>
              <a:t>ku</a:t>
            </a:r>
            <a:r>
              <a:rPr lang="en-US" sz="1400" dirty="0" smtClean="0"/>
              <a:t> </a:t>
            </a:r>
            <a:r>
              <a:rPr lang="en-US" sz="1400" dirty="0" err="1" smtClean="0"/>
              <a:t>murayanan</a:t>
            </a:r>
            <a:r>
              <a:rPr lang="en-US" sz="1400" dirty="0" smtClean="0"/>
              <a:t> di </a:t>
            </a:r>
            <a:r>
              <a:rPr lang="en-US" sz="1400" dirty="0" err="1" smtClean="0"/>
              <a:t>kolor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/>
              <a:t>un </a:t>
            </a:r>
            <a:r>
              <a:rPr lang="en-US" sz="1400" dirty="0" smtClean="0"/>
              <a:t>marker </a:t>
            </a:r>
            <a:r>
              <a:rPr lang="en-US" sz="1400" dirty="0"/>
              <a:t>final </a:t>
            </a:r>
            <a:r>
              <a:rPr lang="en-US" sz="1400" dirty="0" err="1" smtClean="0"/>
              <a:t>ku</a:t>
            </a:r>
            <a:r>
              <a:rPr lang="en-US" sz="1400" dirty="0" smtClean="0"/>
              <a:t> </a:t>
            </a:r>
            <a:r>
              <a:rPr lang="en-US" sz="1400" dirty="0" err="1" smtClean="0"/>
              <a:t>kolor</a:t>
            </a:r>
            <a:r>
              <a:rPr lang="en-US" sz="1400" dirty="0" smtClean="0"/>
              <a:t> </a:t>
            </a:r>
            <a:r>
              <a:rPr lang="en-US" sz="1400" dirty="0" err="1"/>
              <a:t>diferente</a:t>
            </a:r>
            <a:endParaRPr lang="en-US" sz="1400" dirty="0"/>
          </a:p>
          <a:p>
            <a:pPr>
              <a:tabLst>
                <a:tab pos="723900" algn="l"/>
              </a:tabLst>
            </a:pPr>
            <a:endParaRPr lang="en-US" sz="1400" dirty="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165350" y="4140200"/>
            <a:ext cx="2232025" cy="485775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wrap="none" lIns="90000" tIns="57348" rIns="90000" bIns="45000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1400" dirty="0" smtClean="0"/>
              <a:t>Move e </a:t>
            </a:r>
            <a:r>
              <a:rPr lang="en-US" sz="1400" dirty="0" err="1" smtClean="0"/>
              <a:t>obgeto</a:t>
            </a:r>
            <a:r>
              <a:rPr lang="en-US" sz="1400" dirty="0" smtClean="0"/>
              <a:t> di e </a:t>
            </a:r>
            <a:r>
              <a:rPr lang="en-US" sz="1400" dirty="0" err="1" smtClean="0"/>
              <a:t>senario</a:t>
            </a:r>
            <a:endParaRPr lang="en-US" sz="1400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4667250"/>
            <a:ext cx="2743200" cy="493395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9163" y="4838700"/>
            <a:ext cx="2686050" cy="316230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</p:pic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5029200" y="3689350"/>
            <a:ext cx="1600200" cy="88265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lIns="90000" tIns="57348" rIns="90000" bIns="45000"/>
          <a:lstStyle/>
          <a:p>
            <a:pPr>
              <a:tabLst>
                <a:tab pos="723900" algn="l"/>
                <a:tab pos="1447800" algn="l"/>
              </a:tabLst>
            </a:pPr>
            <a:r>
              <a:rPr lang="en-US" sz="1400" dirty="0" err="1" smtClean="0"/>
              <a:t>Hasi</a:t>
            </a:r>
            <a:r>
              <a:rPr lang="en-US" sz="1400" dirty="0" smtClean="0"/>
              <a:t> </a:t>
            </a:r>
            <a:r>
              <a:rPr lang="en-US" sz="1400" dirty="0" err="1" smtClean="0"/>
              <a:t>ku</a:t>
            </a:r>
            <a:r>
              <a:rPr lang="en-US" sz="1400" dirty="0" smtClean="0"/>
              <a:t> e marker </a:t>
            </a:r>
            <a:r>
              <a:rPr lang="en-US" sz="1400" dirty="0" err="1" smtClean="0"/>
              <a:t>salí</a:t>
            </a:r>
            <a:r>
              <a:rPr lang="en-US" sz="1400" dirty="0" smtClean="0"/>
              <a:t> </a:t>
            </a:r>
            <a:r>
              <a:rPr lang="en-US" sz="1400" dirty="0" err="1" smtClean="0"/>
              <a:t>pafó</a:t>
            </a:r>
            <a:r>
              <a:rPr lang="en-US" sz="1400" dirty="0" smtClean="0"/>
              <a:t> di e </a:t>
            </a:r>
            <a:r>
              <a:rPr lang="en-US" sz="1400" dirty="0" err="1" smtClean="0"/>
              <a:t>murayanan</a:t>
            </a:r>
            <a:r>
              <a:rPr lang="en-US" sz="1400" dirty="0" smtClean="0"/>
              <a:t> </a:t>
            </a:r>
            <a:r>
              <a:rPr lang="en-US" sz="1400" dirty="0" err="1" smtClean="0"/>
              <a:t>bèrdè</a:t>
            </a:r>
            <a:endParaRPr lang="en-US" sz="1400" dirty="0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4800600" y="8229600"/>
            <a:ext cx="2057400" cy="684213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lIns="90000" tIns="57348" rIns="90000" bIns="45000"/>
          <a:lstStyle/>
          <a:p>
            <a:pPr>
              <a:tabLst>
                <a:tab pos="723900" algn="l"/>
                <a:tab pos="1447800" algn="l"/>
              </a:tabLst>
            </a:pPr>
            <a:r>
              <a:rPr lang="en-US" sz="1400"/>
              <a:t>El jugador gana cuando el objeto toca la marca amarilla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85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Gothic</vt:lpstr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edgmarti</dc:creator>
  <cp:lastModifiedBy>Urso Wieske</cp:lastModifiedBy>
  <cp:revision>2</cp:revision>
  <cp:lastPrinted>1601-01-01T00:00:00Z</cp:lastPrinted>
  <dcterms:created xsi:type="dcterms:W3CDTF">2014-04-21T21:45:52Z</dcterms:created>
  <dcterms:modified xsi:type="dcterms:W3CDTF">2015-02-08T00:11:13Z</dcterms:modified>
</cp:coreProperties>
</file>