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studios/23646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pmotion.com/setup" TargetMode="External"/><Relationship Id="rId2" Type="http://schemas.openxmlformats.org/officeDocument/2006/relationships/hyperlink" Target="http://scratch.mit.edu/scratch2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hanning/LeapScratch" TargetMode="External"/><Relationship Id="rId4" Type="http://schemas.openxmlformats.org/officeDocument/2006/relationships/hyperlink" Target="https://airspace.leapmoti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devoxx4kids.org/materials/workshops/scrat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LeapMotion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 smtClean="0"/>
              <a:t>Inspir</a:t>
            </a:r>
            <a:r>
              <a:rPr lang="nl-NL" sz="2000" dirty="0" smtClean="0"/>
              <a:t>á</a:t>
            </a:r>
            <a:r>
              <a:rPr lang="en-US" sz="2000" dirty="0" smtClean="0"/>
              <a:t> door di </a:t>
            </a:r>
            <a:r>
              <a:rPr lang="en-US" sz="2000" dirty="0" err="1" smtClean="0"/>
              <a:t>Kreg</a:t>
            </a:r>
            <a:r>
              <a:rPr lang="en-US" sz="2000" dirty="0" smtClean="0"/>
              <a:t> </a:t>
            </a:r>
            <a:r>
              <a:rPr lang="en-US" sz="2000" dirty="0" err="1" smtClean="0"/>
              <a:t>Hanning’s</a:t>
            </a:r>
            <a:r>
              <a:rPr lang="en-US" sz="2000" dirty="0" smtClean="0"/>
              <a:t> work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@khanning88 / http://</a:t>
            </a:r>
            <a:r>
              <a:rPr lang="en-US" sz="2000" dirty="0" err="1"/>
              <a:t>khanning.com</a:t>
            </a:r>
            <a:r>
              <a:rPr lang="en-US" sz="2000" dirty="0"/>
              <a:t>/)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Ehèmpelnan</a:t>
            </a:r>
            <a:r>
              <a:rPr lang="en-US" dirty="0" smtClean="0"/>
              <a:t> </a:t>
            </a:r>
            <a:r>
              <a:rPr lang="en-US" dirty="0" err="1" smtClean="0"/>
              <a:t>Adishonal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Scratch </a:t>
            </a:r>
            <a:r>
              <a:rPr lang="en-US" dirty="0" smtClean="0"/>
              <a:t>2 – Leap Motion </a:t>
            </a:r>
            <a:r>
              <a:rPr lang="en-US" dirty="0" err="1" smtClean="0"/>
              <a:t>proyektonan</a:t>
            </a:r>
            <a:r>
              <a:rPr lang="en-US" dirty="0" smtClean="0"/>
              <a:t> </a:t>
            </a:r>
            <a:r>
              <a:rPr lang="en-US" dirty="0" err="1" smtClean="0"/>
              <a:t>disponibel</a:t>
            </a:r>
            <a:r>
              <a:rPr lang="en-US" dirty="0" smtClean="0"/>
              <a:t> </a:t>
            </a:r>
            <a:r>
              <a:rPr lang="en-US" dirty="0" err="1" smtClean="0"/>
              <a:t>akinan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scratch.mit.edu</a:t>
            </a:r>
            <a:r>
              <a:rPr lang="en-US" dirty="0">
                <a:hlinkClick r:id="rId2"/>
              </a:rPr>
              <a:t>/studios/236466/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 </a:t>
            </a:r>
            <a:r>
              <a:rPr lang="en-US" sz="2800" dirty="0" err="1" smtClean="0"/>
              <a:t>aparato</a:t>
            </a:r>
            <a:r>
              <a:rPr lang="en-US" sz="2800" dirty="0" smtClean="0"/>
              <a:t> </a:t>
            </a:r>
            <a:r>
              <a:rPr lang="en-US" sz="2800" dirty="0" err="1" smtClean="0"/>
              <a:t>ku</a:t>
            </a:r>
            <a:r>
              <a:rPr lang="en-US" sz="2800" dirty="0" smtClean="0"/>
              <a:t> </a:t>
            </a:r>
            <a:r>
              <a:rPr lang="en-US" sz="2800" dirty="0" err="1" smtClean="0"/>
              <a:t>konekshon</a:t>
            </a:r>
            <a:r>
              <a:rPr lang="en-US" sz="2800" dirty="0" smtClean="0"/>
              <a:t> di USB</a:t>
            </a:r>
            <a:endParaRPr lang="en-US" sz="2800" dirty="0" smtClean="0"/>
          </a:p>
          <a:p>
            <a:r>
              <a:rPr lang="en-US" sz="2800" dirty="0" smtClean="0"/>
              <a:t>Ta </a:t>
            </a:r>
            <a:r>
              <a:rPr lang="en-US" sz="2800" dirty="0" err="1" smtClean="0"/>
              <a:t>observá</a:t>
            </a:r>
            <a:r>
              <a:rPr lang="en-US" sz="2800" dirty="0" smtClean="0"/>
              <a:t> </a:t>
            </a:r>
            <a:r>
              <a:rPr lang="en-US" sz="2800" dirty="0" smtClean="0"/>
              <a:t>e </a:t>
            </a:r>
            <a:r>
              <a:rPr lang="en-US" sz="2800" dirty="0" err="1" smtClean="0"/>
              <a:t>espasio</a:t>
            </a:r>
            <a:r>
              <a:rPr lang="en-US" sz="2800" dirty="0" smtClean="0"/>
              <a:t> den </a:t>
            </a:r>
            <a:r>
              <a:rPr lang="en-US" sz="2800" dirty="0" err="1" smtClean="0"/>
              <a:t>kual</a:t>
            </a:r>
            <a:r>
              <a:rPr lang="en-US" sz="2800" dirty="0" smtClean="0"/>
              <a:t> un </a:t>
            </a:r>
            <a:r>
              <a:rPr lang="en-US" sz="2800" dirty="0" err="1" smtClean="0"/>
              <a:t>obgeto</a:t>
            </a:r>
            <a:r>
              <a:rPr lang="en-US" sz="2800" dirty="0" smtClean="0"/>
              <a:t> ta move</a:t>
            </a:r>
            <a:endParaRPr lang="en-US" sz="2800" dirty="0" smtClean="0"/>
          </a:p>
          <a:p>
            <a:r>
              <a:rPr lang="en-US" sz="2800" dirty="0" smtClean="0"/>
              <a:t>Ta </a:t>
            </a:r>
            <a:r>
              <a:rPr lang="en-US" sz="2800" dirty="0" err="1" smtClean="0"/>
              <a:t>determina</a:t>
            </a:r>
            <a:r>
              <a:rPr lang="en-US" sz="2800" dirty="0" smtClean="0"/>
              <a:t> un position </a:t>
            </a:r>
            <a:r>
              <a:rPr lang="en-US" sz="2800" dirty="0" err="1" smtClean="0"/>
              <a:t>tres</a:t>
            </a:r>
            <a:r>
              <a:rPr lang="en-US" sz="2800" dirty="0" smtClean="0"/>
              <a:t> </a:t>
            </a:r>
            <a:r>
              <a:rPr lang="en-US" sz="2800" dirty="0" err="1" smtClean="0"/>
              <a:t>dimenshonal</a:t>
            </a:r>
            <a:endParaRPr lang="en-US" sz="2800" dirty="0"/>
          </a:p>
          <a:p>
            <a:r>
              <a:rPr lang="en-US" sz="2800" dirty="0" err="1" smtClean="0"/>
              <a:t>Ehekutá</a:t>
            </a:r>
            <a:r>
              <a:rPr lang="en-US" sz="2800" dirty="0" smtClean="0"/>
              <a:t> </a:t>
            </a:r>
            <a:r>
              <a:rPr lang="en-US" sz="2800" dirty="0" err="1" smtClean="0"/>
              <a:t>tareanan</a:t>
            </a:r>
            <a:r>
              <a:rPr lang="en-US" sz="2800" dirty="0" smtClean="0"/>
              <a:t> </a:t>
            </a:r>
            <a:r>
              <a:rPr lang="en-US" sz="2800" dirty="0" err="1" smtClean="0"/>
              <a:t>manera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en-US" dirty="0" err="1" smtClean="0"/>
              <a:t>Navegá</a:t>
            </a:r>
            <a:r>
              <a:rPr lang="en-US" dirty="0" smtClean="0"/>
              <a:t> un website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pinch-to-zoom </a:t>
            </a:r>
            <a:r>
              <a:rPr lang="en-US" dirty="0" err="1" smtClean="0"/>
              <a:t>gestonan</a:t>
            </a:r>
            <a:r>
              <a:rPr lang="en-US" dirty="0" smtClean="0"/>
              <a:t> </a:t>
            </a:r>
            <a:r>
              <a:rPr lang="en-US" dirty="0" err="1" smtClean="0"/>
              <a:t>riba</a:t>
            </a:r>
            <a:r>
              <a:rPr lang="en-US" dirty="0" smtClean="0"/>
              <a:t> </a:t>
            </a:r>
            <a:r>
              <a:rPr lang="en-US" dirty="0" err="1" smtClean="0"/>
              <a:t>mapanan</a:t>
            </a:r>
            <a:r>
              <a:rPr lang="en-US" dirty="0" smtClean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Dibugo</a:t>
            </a:r>
            <a:r>
              <a:rPr lang="en-US" dirty="0" smtClean="0"/>
              <a:t> di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presishon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Manipulando</a:t>
            </a:r>
            <a:r>
              <a:rPr lang="en-US" dirty="0" smtClean="0"/>
              <a:t> </a:t>
            </a:r>
            <a:r>
              <a:rPr lang="en-US" dirty="0" err="1" smtClean="0"/>
              <a:t>visualisashon</a:t>
            </a:r>
            <a:r>
              <a:rPr lang="en-US" dirty="0" smtClean="0"/>
              <a:t> </a:t>
            </a:r>
            <a:r>
              <a:rPr lang="en-US" dirty="0" err="1" smtClean="0"/>
              <a:t>complego</a:t>
            </a:r>
            <a:r>
              <a:rPr lang="en-US" dirty="0" smtClean="0"/>
              <a:t> di </a:t>
            </a:r>
            <a:r>
              <a:rPr lang="en-US" dirty="0" smtClean="0"/>
              <a:t>3D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777545"/>
            <a:ext cx="279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heramienta</a:t>
            </a:r>
            <a:r>
              <a:rPr lang="en-US" dirty="0" smtClean="0"/>
              <a:t> di </a:t>
            </a:r>
            <a:r>
              <a:rPr lang="en-US" dirty="0" err="1" smtClean="0"/>
              <a:t>kreashon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driven programming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/>
              <a:t>multiple </a:t>
            </a:r>
            <a:r>
              <a:rPr lang="en-US" dirty="0" smtClean="0"/>
              <a:t> </a:t>
            </a:r>
            <a:r>
              <a:rPr lang="en-US" dirty="0" err="1" smtClean="0"/>
              <a:t>obgectonan</a:t>
            </a:r>
            <a:r>
              <a:rPr lang="en-US" dirty="0" smtClean="0"/>
              <a:t> </a:t>
            </a:r>
            <a:r>
              <a:rPr lang="en-US" dirty="0" err="1" smtClean="0"/>
              <a:t>aktivo</a:t>
            </a:r>
            <a:endParaRPr lang="en-US" dirty="0" smtClean="0"/>
          </a:p>
          <a:p>
            <a:pPr lvl="1"/>
            <a:r>
              <a:rPr lang="en-US" dirty="0" err="1" smtClean="0"/>
              <a:t>Eventonan</a:t>
            </a:r>
            <a:endParaRPr lang="en-US" dirty="0" smtClean="0"/>
          </a:p>
          <a:p>
            <a:pPr lvl="2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Webcam</a:t>
            </a:r>
          </a:p>
          <a:p>
            <a:pPr lvl="2"/>
            <a:r>
              <a:rPr lang="en-US" dirty="0" err="1" smtClean="0"/>
              <a:t>kolishon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07" y="921612"/>
            <a:ext cx="1086555" cy="117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07" y="3122201"/>
            <a:ext cx="4788370" cy="26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470034"/>
            <a:ext cx="6005609" cy="947604"/>
          </a:xfrm>
        </p:spPr>
        <p:txBody>
          <a:bodyPr/>
          <a:lstStyle/>
          <a:p>
            <a:r>
              <a:rPr lang="en-US" sz="4000" dirty="0" err="1" smtClean="0"/>
              <a:t>LeapMotion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smtClean="0"/>
              <a:t>Scratch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e </a:t>
            </a:r>
            <a:r>
              <a:rPr lang="en-US" dirty="0" err="1" smtClean="0"/>
              <a:t>Kontrolador</a:t>
            </a:r>
            <a:r>
              <a:rPr lang="en-US" dirty="0" smtClean="0"/>
              <a:t> di Leap </a:t>
            </a:r>
            <a:r>
              <a:rPr lang="en-US" dirty="0" smtClean="0"/>
              <a:t>Motion </a:t>
            </a:r>
            <a:r>
              <a:rPr lang="en-US" dirty="0" err="1" smtClean="0"/>
              <a:t>komo</a:t>
            </a:r>
            <a:r>
              <a:rPr lang="en-US" dirty="0" smtClean="0"/>
              <a:t> a set </a:t>
            </a:r>
            <a:r>
              <a:rPr lang="en-US" dirty="0" err="1" smtClean="0"/>
              <a:t>nobo</a:t>
            </a:r>
            <a:r>
              <a:rPr lang="en-US" dirty="0" smtClean="0"/>
              <a:t> di </a:t>
            </a:r>
            <a:r>
              <a:rPr lang="en-US" dirty="0" err="1" smtClean="0"/>
              <a:t>sensornan</a:t>
            </a:r>
            <a:r>
              <a:rPr lang="en-US" dirty="0" smtClean="0"/>
              <a:t>/</a:t>
            </a:r>
            <a:r>
              <a:rPr lang="en-US" dirty="0" err="1" smtClean="0"/>
              <a:t>blòkinan</a:t>
            </a:r>
            <a:r>
              <a:rPr lang="en-US" dirty="0" smtClean="0"/>
              <a:t> den Scratch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mannan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dedenan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01_05_14_14_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3" y="2761862"/>
            <a:ext cx="3027809" cy="3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400" dirty="0" err="1" smtClean="0"/>
              <a:t>Deskargá</a:t>
            </a:r>
            <a:r>
              <a:rPr lang="en-US" sz="2400" dirty="0" smtClean="0"/>
              <a:t> I </a:t>
            </a:r>
            <a:r>
              <a:rPr lang="en-US" sz="2400" dirty="0" err="1" smtClean="0"/>
              <a:t>instalá</a:t>
            </a:r>
            <a:r>
              <a:rPr lang="en-US" sz="2400" dirty="0" smtClean="0"/>
              <a:t> e </a:t>
            </a:r>
            <a:r>
              <a:rPr lang="en-US" sz="2400" dirty="0" err="1" smtClean="0"/>
              <a:t>vershon</a:t>
            </a:r>
            <a:r>
              <a:rPr lang="en-US" sz="2400" dirty="0" smtClean="0"/>
              <a:t> offline di </a:t>
            </a:r>
            <a:r>
              <a:rPr lang="en-US" sz="2400" dirty="0" smtClean="0"/>
              <a:t>Scratch 2.0 </a:t>
            </a:r>
            <a:r>
              <a:rPr lang="en-US" sz="2000" dirty="0" smtClean="0"/>
              <a:t>(Adobe Air </a:t>
            </a:r>
            <a:r>
              <a:rPr lang="en-US" sz="2000" dirty="0" smtClean="0"/>
              <a:t>ta </a:t>
            </a:r>
            <a:r>
              <a:rPr lang="en-US" sz="2000" dirty="0" err="1" smtClean="0"/>
              <a:t>rekerí</a:t>
            </a:r>
            <a:r>
              <a:rPr lang="en-US" sz="2000" dirty="0" smtClean="0"/>
              <a:t>) </a:t>
            </a:r>
            <a:r>
              <a:rPr lang="en-US" sz="1600" dirty="0" smtClean="0">
                <a:hlinkClick r:id="rId2"/>
              </a:rPr>
              <a:t>http://scratch.mit.edu/scratch2download/</a:t>
            </a:r>
            <a:endParaRPr lang="en-US" sz="2000" dirty="0" smtClean="0"/>
          </a:p>
          <a:p>
            <a:r>
              <a:rPr lang="en-US" sz="2400" dirty="0" err="1" smtClean="0"/>
              <a:t>Instalá</a:t>
            </a:r>
            <a:r>
              <a:rPr lang="en-US" sz="2400" dirty="0" smtClean="0"/>
              <a:t> e software di </a:t>
            </a:r>
            <a:r>
              <a:rPr lang="en-US" sz="2400" dirty="0" err="1" smtClean="0"/>
              <a:t>LeapMotion</a:t>
            </a:r>
            <a:endParaRPr lang="en-US" sz="2400" dirty="0" smtClean="0"/>
          </a:p>
          <a:p>
            <a:pPr lvl="1"/>
            <a:r>
              <a:rPr lang="en-US" sz="2000" dirty="0" err="1" smtClean="0"/>
              <a:t>Deskargá</a:t>
            </a:r>
            <a:r>
              <a:rPr lang="en-US" sz="2000" dirty="0" smtClean="0"/>
              <a:t> I </a:t>
            </a:r>
            <a:r>
              <a:rPr lang="en-US" sz="2000" dirty="0" err="1" smtClean="0"/>
              <a:t>instala</a:t>
            </a:r>
            <a:r>
              <a:rPr lang="en-US" sz="2000" dirty="0" smtClean="0"/>
              <a:t> e driver di </a:t>
            </a:r>
            <a:r>
              <a:rPr lang="en-US" sz="2000" dirty="0" err="1" smtClean="0"/>
              <a:t>LeapMotion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://www.leapmotion.com/setup</a:t>
            </a:r>
            <a:endParaRPr lang="en-US" sz="2400" dirty="0" smtClean="0"/>
          </a:p>
          <a:p>
            <a:pPr lvl="1"/>
            <a:r>
              <a:rPr lang="en-US" sz="2400" dirty="0" smtClean="0"/>
              <a:t>Den </a:t>
            </a:r>
            <a:r>
              <a:rPr lang="en-US" sz="2400" dirty="0" err="1" smtClean="0"/>
              <a:t>AirSpace</a:t>
            </a:r>
            <a:r>
              <a:rPr lang="en-US" sz="24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LeapMotion</a:t>
            </a:r>
            <a:r>
              <a:rPr lang="en-US" sz="1800" dirty="0" smtClean="0"/>
              <a:t> </a:t>
            </a:r>
            <a:r>
              <a:rPr lang="en-US" sz="1800" dirty="0" err="1" smtClean="0"/>
              <a:t>AppStore</a:t>
            </a:r>
            <a:r>
              <a:rPr lang="en-US" sz="1800" dirty="0" smtClean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instala</a:t>
            </a:r>
            <a:r>
              <a:rPr lang="en-US" sz="2400" dirty="0" smtClean="0"/>
              <a:t> e plug-in di </a:t>
            </a:r>
            <a:r>
              <a:rPr lang="en-US" sz="2400" dirty="0" smtClean="0"/>
              <a:t>Scratch 2.0 </a:t>
            </a:r>
            <a:r>
              <a:rPr lang="en-US" sz="2400" dirty="0" smtClean="0"/>
              <a:t>pa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start </a:t>
            </a:r>
            <a:r>
              <a:rPr lang="en-US" sz="2400" dirty="0" smtClean="0"/>
              <a:t>e </a:t>
            </a:r>
            <a:r>
              <a:rPr lang="en-US" sz="2000" dirty="0">
                <a:hlinkClick r:id="rId4"/>
              </a:rPr>
              <a:t>https://airspace.leapmotion.com/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 smtClean="0"/>
              <a:t>Konektá</a:t>
            </a:r>
            <a:r>
              <a:rPr lang="en-US" sz="2400" dirty="0" smtClean="0"/>
              <a:t> e </a:t>
            </a:r>
            <a:r>
              <a:rPr lang="en-US" sz="2400" dirty="0" err="1" smtClean="0"/>
              <a:t>kontrolador</a:t>
            </a:r>
            <a:r>
              <a:rPr lang="en-US" sz="2400" dirty="0" smtClean="0"/>
              <a:t> di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e </a:t>
            </a:r>
            <a:r>
              <a:rPr lang="en-US" sz="2400" dirty="0" smtClean="0"/>
              <a:t>USB</a:t>
            </a:r>
          </a:p>
          <a:p>
            <a:pPr lvl="1"/>
            <a:r>
              <a:rPr lang="en-US" sz="2400" dirty="0" err="1" smtClean="0"/>
              <a:t>Warda</a:t>
            </a:r>
            <a:r>
              <a:rPr lang="en-US" sz="2400" dirty="0" smtClean="0"/>
              <a:t> e file </a:t>
            </a:r>
            <a:r>
              <a:rPr lang="en-US" sz="2400" dirty="0" err="1" smtClean="0"/>
              <a:t>LeapMotion.jsp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://github.com/khanning/</a:t>
            </a:r>
            <a:r>
              <a:rPr lang="en-US" sz="1600" dirty="0" smtClean="0">
                <a:hlinkClick r:id="rId5"/>
              </a:rPr>
              <a:t>LeapScratch</a:t>
            </a:r>
            <a:r>
              <a:rPr lang="en-US" sz="1600" dirty="0" smtClean="0"/>
              <a:t>)</a:t>
            </a:r>
            <a:r>
              <a:rPr lang="en-US" sz="1400" dirty="0" smtClean="0"/>
              <a:t>  </a:t>
            </a:r>
            <a:r>
              <a:rPr lang="en-US" sz="2400" dirty="0" smtClean="0"/>
              <a:t>den </a:t>
            </a:r>
            <a:r>
              <a:rPr lang="en-US" sz="2400" dirty="0" err="1" smtClean="0"/>
              <a:t>bo</a:t>
            </a:r>
            <a:r>
              <a:rPr lang="en-US" sz="2400" dirty="0" smtClean="0"/>
              <a:t> </a:t>
            </a:r>
            <a:r>
              <a:rPr lang="en-US" sz="2400" dirty="0" err="1" smtClean="0"/>
              <a:t>kompüter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Prepará</a:t>
            </a:r>
            <a:r>
              <a:rPr lang="en-US" dirty="0" smtClean="0"/>
              <a:t> e </a:t>
            </a:r>
            <a:r>
              <a:rPr lang="en-US" dirty="0" err="1" smtClean="0"/>
              <a:t>Proyekto</a:t>
            </a:r>
            <a:r>
              <a:rPr lang="en-US" dirty="0" smtClean="0"/>
              <a:t> </a:t>
            </a:r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595"/>
            <a:ext cx="8229600" cy="48360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Deskargá</a:t>
            </a:r>
            <a:r>
              <a:rPr lang="en-US" sz="1600" dirty="0" smtClean="0"/>
              <a:t> e </a:t>
            </a:r>
            <a:r>
              <a:rPr lang="en-US" sz="1600" dirty="0"/>
              <a:t>‘D4K-Scratch-LeapMotion.sb2’ Scratch 2 </a:t>
            </a:r>
            <a:r>
              <a:rPr lang="en-US" sz="1600" dirty="0" err="1" smtClean="0"/>
              <a:t>proyekto</a:t>
            </a:r>
            <a:r>
              <a:rPr lang="en-US" sz="1600" dirty="0" smtClean="0"/>
              <a:t> </a:t>
            </a:r>
            <a:r>
              <a:rPr lang="en-US" sz="1600" dirty="0" smtClean="0"/>
              <a:t>for di </a:t>
            </a:r>
            <a:r>
              <a:rPr lang="en-US" sz="1600" dirty="0" err="1" smtClean="0"/>
              <a:t>nps</a:t>
            </a:r>
            <a:r>
              <a:rPr lang="en-US" sz="1600" dirty="0" smtClean="0"/>
              <a:t> website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http://www.devoxx4kids.org/materials/workshops/scratch/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Habri</a:t>
            </a:r>
            <a:r>
              <a:rPr lang="en-US" sz="1600" dirty="0" smtClean="0"/>
              <a:t> e </a:t>
            </a:r>
            <a:r>
              <a:rPr lang="en-US" sz="1600" dirty="0" err="1" smtClean="0"/>
              <a:t>proyekto</a:t>
            </a:r>
            <a:r>
              <a:rPr lang="en-US" sz="1600" dirty="0" smtClean="0"/>
              <a:t> den e editor offline di Scratch 2.0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E plug-in de Scratch 2.0 pa </a:t>
            </a:r>
            <a:r>
              <a:rPr lang="en-US" sz="1600" dirty="0" err="1" smtClean="0"/>
              <a:t>LeapMotion</a:t>
            </a:r>
            <a:r>
              <a:rPr lang="en-US" sz="1600" dirty="0" smtClean="0"/>
              <a:t> </a:t>
            </a:r>
            <a:r>
              <a:rPr lang="en-US" sz="1600" dirty="0" err="1" smtClean="0"/>
              <a:t>mester</a:t>
            </a:r>
            <a:r>
              <a:rPr lang="en-US" sz="1600" dirty="0" smtClean="0"/>
              <a:t> </a:t>
            </a:r>
            <a:r>
              <a:rPr lang="en-US" sz="1600" dirty="0" err="1" smtClean="0"/>
              <a:t>mustra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Nota: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 ta </a:t>
            </a:r>
            <a:r>
              <a:rPr lang="en-US" sz="1600" dirty="0" err="1" smtClean="0"/>
              <a:t>ke</a:t>
            </a:r>
            <a:r>
              <a:rPr lang="en-US" sz="1600" dirty="0" smtClean="0"/>
              <a:t> start for di un </a:t>
            </a:r>
            <a:r>
              <a:rPr lang="en-US" sz="1600" dirty="0" err="1" smtClean="0"/>
              <a:t>proyekto</a:t>
            </a:r>
            <a:r>
              <a:rPr lang="en-US" sz="1600" dirty="0" smtClean="0"/>
              <a:t> </a:t>
            </a:r>
            <a:r>
              <a:rPr lang="en-US" sz="1600" dirty="0" err="1" smtClean="0"/>
              <a:t>bashí</a:t>
            </a:r>
            <a:r>
              <a:rPr lang="en-US" sz="1600" dirty="0" smtClean="0"/>
              <a:t> di </a:t>
            </a:r>
            <a:r>
              <a:rPr lang="en-US" sz="1600" dirty="0" smtClean="0"/>
              <a:t>Scratch</a:t>
            </a:r>
            <a:endParaRPr 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err="1" smtClean="0"/>
              <a:t>Tene</a:t>
            </a:r>
            <a:r>
              <a:rPr lang="en-US" sz="1600" dirty="0" smtClean="0"/>
              <a:t> e Shift </a:t>
            </a:r>
            <a:r>
              <a:rPr lang="en-US" sz="1600" dirty="0" err="1" smtClean="0"/>
              <a:t>tekla</a:t>
            </a:r>
            <a:r>
              <a:rPr lang="en-US" sz="1600" dirty="0" smtClean="0"/>
              <a:t> </a:t>
            </a:r>
            <a:r>
              <a:rPr lang="en-US" sz="1600" dirty="0" err="1" smtClean="0"/>
              <a:t>abou</a:t>
            </a:r>
            <a:r>
              <a:rPr lang="en-US" sz="1600" dirty="0" smtClean="0"/>
              <a:t> </a:t>
            </a:r>
            <a:r>
              <a:rPr lang="en-US" sz="1600" dirty="0" err="1" smtClean="0"/>
              <a:t>riba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 keyboard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klek</a:t>
            </a:r>
            <a:r>
              <a:rPr lang="en-US" sz="1600" dirty="0" smtClean="0"/>
              <a:t> </a:t>
            </a:r>
            <a:r>
              <a:rPr lang="en-US" sz="1600" dirty="0" err="1" smtClean="0"/>
              <a:t>riba</a:t>
            </a:r>
            <a:r>
              <a:rPr lang="en-US" sz="1600" dirty="0" smtClean="0"/>
              <a:t> e menu di File </a:t>
            </a:r>
            <a:r>
              <a:rPr lang="en-US" sz="1600" dirty="0" err="1" smtClean="0"/>
              <a:t>na</a:t>
            </a:r>
            <a:r>
              <a:rPr lang="en-US" sz="1600" dirty="0" smtClean="0"/>
              <a:t> e top di </a:t>
            </a:r>
            <a:r>
              <a:rPr lang="en-US" sz="1600" dirty="0" err="1" smtClean="0"/>
              <a:t>bo</a:t>
            </a:r>
            <a:r>
              <a:rPr lang="en-US" sz="1600" dirty="0" smtClean="0"/>
              <a:t> </a:t>
            </a:r>
            <a:r>
              <a:rPr lang="en-US" sz="1600" dirty="0" err="1" smtClean="0"/>
              <a:t>bentana</a:t>
            </a:r>
            <a:r>
              <a:rPr lang="en-US" sz="1600" dirty="0" smtClean="0"/>
              <a:t> di </a:t>
            </a:r>
            <a:r>
              <a:rPr lang="en-US" sz="1600" dirty="0" err="1" smtClean="0"/>
              <a:t>proyekto</a:t>
            </a:r>
            <a:endParaRPr 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err="1" smtClean="0"/>
              <a:t>Klek</a:t>
            </a:r>
            <a:r>
              <a:rPr lang="en-US" sz="1600" dirty="0" smtClean="0"/>
              <a:t> "</a:t>
            </a:r>
            <a:r>
              <a:rPr lang="en-US" sz="1600" dirty="0"/>
              <a:t>Import Experimental Extension”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err="1" smtClean="0"/>
              <a:t>Skohe</a:t>
            </a:r>
            <a:r>
              <a:rPr lang="en-US" sz="1600" dirty="0" smtClean="0"/>
              <a:t> e file </a:t>
            </a:r>
            <a:r>
              <a:rPr lang="en-US" sz="1600" dirty="0" err="1" smtClean="0"/>
              <a:t>LeapMotion.json</a:t>
            </a:r>
            <a:endParaRPr lang="en-US" sz="1600" dirty="0"/>
          </a:p>
          <a:p>
            <a:pPr lvl="1"/>
            <a:r>
              <a:rPr lang="en-US" sz="1600" dirty="0" err="1" smtClean="0"/>
              <a:t>Awor</a:t>
            </a:r>
            <a:r>
              <a:rPr lang="en-US" sz="1600" dirty="0" smtClean="0"/>
              <a:t>, </a:t>
            </a:r>
            <a:r>
              <a:rPr lang="en-US" sz="1600" dirty="0" err="1" smtClean="0"/>
              <a:t>bo</a:t>
            </a:r>
            <a:r>
              <a:rPr lang="en-US" sz="1600" dirty="0" smtClean="0"/>
              <a:t> </a:t>
            </a:r>
            <a:r>
              <a:rPr lang="en-US" sz="1600" dirty="0" err="1" smtClean="0"/>
              <a:t>mester</a:t>
            </a:r>
            <a:r>
              <a:rPr lang="en-US" sz="1600" dirty="0" smtClean="0"/>
              <a:t> </a:t>
            </a:r>
            <a:r>
              <a:rPr lang="en-US" sz="1600" dirty="0" err="1" smtClean="0"/>
              <a:t>hanja</a:t>
            </a:r>
            <a:r>
              <a:rPr lang="en-US" sz="1600" dirty="0" smtClean="0"/>
              <a:t> </a:t>
            </a:r>
            <a:r>
              <a:rPr lang="en-US" sz="1600" dirty="0" err="1" smtClean="0"/>
              <a:t>akseso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e </a:t>
            </a:r>
            <a:r>
              <a:rPr lang="en-US" sz="1600" dirty="0" err="1" smtClean="0"/>
              <a:t>blòkinan</a:t>
            </a:r>
            <a:r>
              <a:rPr lang="en-US" sz="1600" dirty="0" smtClean="0"/>
              <a:t> di “Leap Motion” </a:t>
            </a:r>
            <a:r>
              <a:rPr lang="en-US" sz="1600" dirty="0" err="1" smtClean="0"/>
              <a:t>bou</a:t>
            </a:r>
            <a:r>
              <a:rPr lang="en-US" sz="1600" dirty="0" smtClean="0"/>
              <a:t> di e tab di “More </a:t>
            </a:r>
            <a:r>
              <a:rPr lang="en-US" sz="1600" dirty="0" smtClean="0"/>
              <a:t>Blocks</a:t>
            </a:r>
            <a:r>
              <a:rPr lang="en-US" sz="1600" dirty="0" smtClean="0"/>
              <a:t>”!</a:t>
            </a:r>
            <a:endParaRPr lang="en-US" sz="1600" dirty="0"/>
          </a:p>
          <a:p>
            <a:pPr lvl="2"/>
            <a:r>
              <a:rPr lang="en-US" sz="1600" dirty="0" err="1" smtClean="0"/>
              <a:t>Ora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 </a:t>
            </a:r>
            <a:r>
              <a:rPr lang="en-US" sz="1600" dirty="0" err="1" smtClean="0"/>
              <a:t>warda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 </a:t>
            </a:r>
            <a:r>
              <a:rPr lang="en-US" sz="1600" dirty="0" err="1" smtClean="0"/>
              <a:t>proyekto</a:t>
            </a:r>
            <a:r>
              <a:rPr lang="en-US" sz="1600" dirty="0" smtClean="0"/>
              <a:t>, e file </a:t>
            </a:r>
            <a:r>
              <a:rPr lang="en-US" sz="1600" dirty="0" err="1" smtClean="0"/>
              <a:t>LeapMotion.json</a:t>
            </a:r>
            <a:r>
              <a:rPr lang="en-US" sz="1600" dirty="0" smtClean="0"/>
              <a:t> ta </a:t>
            </a:r>
            <a:r>
              <a:rPr lang="en-US" sz="1600" dirty="0" err="1" smtClean="0"/>
              <a:t>wordu</a:t>
            </a:r>
            <a:r>
              <a:rPr lang="en-US" sz="1600" dirty="0" smtClean="0"/>
              <a:t> </a:t>
            </a:r>
            <a:r>
              <a:rPr lang="en-US" sz="1600" dirty="0" err="1" smtClean="0"/>
              <a:t>wardá</a:t>
            </a:r>
            <a:r>
              <a:rPr lang="en-US" sz="1600" dirty="0" smtClean="0"/>
              <a:t> </a:t>
            </a:r>
            <a:r>
              <a:rPr lang="en-US" sz="1600" dirty="0" err="1" smtClean="0"/>
              <a:t>ku</a:t>
            </a:r>
            <a:r>
              <a:rPr lang="en-US" sz="1600" dirty="0" smtClean="0"/>
              <a:t> né, </a:t>
            </a:r>
            <a:r>
              <a:rPr lang="en-US" sz="1600" dirty="0" err="1" smtClean="0"/>
              <a:t>dus</a:t>
            </a:r>
            <a:r>
              <a:rPr lang="en-US" sz="1600" dirty="0" smtClean="0"/>
              <a:t> </a:t>
            </a:r>
            <a:r>
              <a:rPr lang="en-US" sz="1600" dirty="0" err="1" smtClean="0"/>
              <a:t>bo</a:t>
            </a:r>
            <a:r>
              <a:rPr lang="en-US" sz="1600" dirty="0" smtClean="0"/>
              <a:t> </a:t>
            </a:r>
            <a:r>
              <a:rPr lang="en-US" sz="1600" dirty="0" err="1" smtClean="0"/>
              <a:t>mester</a:t>
            </a:r>
            <a:r>
              <a:rPr lang="en-US" sz="1600" dirty="0" smtClean="0"/>
              <a:t> </a:t>
            </a:r>
            <a:r>
              <a:rPr lang="en-US" sz="1600" dirty="0" err="1" smtClean="0"/>
              <a:t>importá</a:t>
            </a:r>
            <a:r>
              <a:rPr lang="en-US" sz="1600" dirty="0" smtClean="0"/>
              <a:t> </a:t>
            </a:r>
            <a:r>
              <a:rPr lang="en-US" sz="1600" dirty="0" err="1" smtClean="0"/>
              <a:t>solamente</a:t>
            </a:r>
            <a:r>
              <a:rPr lang="en-US" sz="1600" dirty="0" smtClean="0"/>
              <a:t> un </a:t>
            </a:r>
            <a:r>
              <a:rPr lang="en-US" sz="1600" dirty="0" err="1" smtClean="0"/>
              <a:t>biaha</a:t>
            </a:r>
            <a:r>
              <a:rPr lang="en-US" sz="1600" dirty="0" smtClean="0"/>
              <a:t>.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79" y="2356357"/>
            <a:ext cx="1858272" cy="14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Grab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 </a:t>
            </a:r>
            <a:r>
              <a:rPr lang="en-US" sz="2800" dirty="0" smtClean="0"/>
              <a:t>‘</a:t>
            </a:r>
            <a:r>
              <a:rPr lang="en-US" sz="2800" dirty="0"/>
              <a:t>D4K-Scratch-</a:t>
            </a:r>
            <a:r>
              <a:rPr lang="en-US" sz="2800" dirty="0" smtClean="0"/>
              <a:t>LeapMotion.sb2’ </a:t>
            </a:r>
            <a:r>
              <a:rPr lang="en-US" sz="2800" dirty="0" err="1" smtClean="0"/>
              <a:t>proyekto</a:t>
            </a:r>
            <a:r>
              <a:rPr lang="en-US" sz="2800" dirty="0" smtClean="0"/>
              <a:t> ta </a:t>
            </a:r>
            <a:r>
              <a:rPr lang="en-US" sz="2800" dirty="0" err="1" smtClean="0"/>
              <a:t>kontené</a:t>
            </a:r>
            <a:r>
              <a:rPr lang="en-US" sz="2800" dirty="0" smtClean="0"/>
              <a:t> tur </a:t>
            </a:r>
            <a:r>
              <a:rPr lang="en-US" sz="2800" dirty="0" err="1" smtClean="0"/>
              <a:t>imagennan</a:t>
            </a:r>
            <a:r>
              <a:rPr lang="en-US" sz="2800" dirty="0" smtClean="0"/>
              <a:t> di sprite </a:t>
            </a:r>
            <a:r>
              <a:rPr lang="en-US" sz="2800" dirty="0" err="1" smtClean="0"/>
              <a:t>nesesario</a:t>
            </a:r>
            <a:endParaRPr lang="en-US" sz="2800" dirty="0" smtClean="0"/>
          </a:p>
          <a:p>
            <a:pPr lvl="1"/>
            <a:r>
              <a:rPr lang="en-US" sz="2400" dirty="0" err="1" smtClean="0"/>
              <a:t>Awor</a:t>
            </a:r>
            <a:r>
              <a:rPr lang="en-US" sz="2400" dirty="0" smtClean="0"/>
              <a:t> e </a:t>
            </a:r>
            <a:r>
              <a:rPr lang="en-US" sz="2400" dirty="0" err="1" smtClean="0"/>
              <a:t>muchanan</a:t>
            </a:r>
            <a:r>
              <a:rPr lang="en-US" sz="2400" dirty="0" smtClean="0"/>
              <a:t> </a:t>
            </a:r>
            <a:r>
              <a:rPr lang="en-US" sz="2400" dirty="0" err="1" smtClean="0"/>
              <a:t>mester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programá</a:t>
            </a:r>
            <a:r>
              <a:rPr lang="en-US" sz="2400" dirty="0" smtClean="0"/>
              <a:t> e </a:t>
            </a:r>
            <a:r>
              <a:rPr lang="en-US" sz="2400" dirty="0" err="1" smtClean="0"/>
              <a:t>Spritenan</a:t>
            </a:r>
            <a:endParaRPr lang="en-US" sz="2400" dirty="0" smtClean="0"/>
          </a:p>
          <a:p>
            <a:r>
              <a:rPr lang="en-US" dirty="0" smtClean="0"/>
              <a:t>Script di Sprite 1 (e </a:t>
            </a:r>
            <a:r>
              <a:rPr lang="en-US" dirty="0" smtClean="0"/>
              <a:t>Scratch Cat)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803650"/>
            <a:ext cx="622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Ehèmpel</a:t>
            </a:r>
            <a:r>
              <a:rPr lang="en-US" dirty="0" smtClean="0"/>
              <a:t> di </a:t>
            </a:r>
            <a:r>
              <a:rPr lang="en-US" dirty="0" err="1" smtClean="0"/>
              <a:t>Gara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Sprite 2 Script </a:t>
            </a:r>
            <a:r>
              <a:rPr lang="en-US" sz="2800" dirty="0" smtClean="0"/>
              <a:t>(e Man)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0_05_14_11_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98675"/>
            <a:ext cx="347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Ekstendé</a:t>
            </a:r>
            <a:r>
              <a:rPr lang="en-US" sz="4000" dirty="0" smtClean="0"/>
              <a:t> e </a:t>
            </a:r>
            <a:r>
              <a:rPr lang="en-US" sz="4000" dirty="0" err="1" smtClean="0"/>
              <a:t>proyekto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/>
          <a:lstStyle/>
          <a:p>
            <a:r>
              <a:rPr lang="en-US" sz="2800" dirty="0" err="1" smtClean="0"/>
              <a:t>Awor</a:t>
            </a:r>
            <a:r>
              <a:rPr lang="en-US" sz="2800" dirty="0" smtClean="0"/>
              <a:t> </a:t>
            </a:r>
            <a:r>
              <a:rPr lang="en-US" sz="2800" dirty="0" err="1" smtClean="0"/>
              <a:t>bo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gara</a:t>
            </a:r>
            <a:r>
              <a:rPr lang="en-US" sz="2800" dirty="0" smtClean="0"/>
              <a:t> e </a:t>
            </a:r>
            <a:r>
              <a:rPr lang="en-US" sz="2800" dirty="0" err="1" smtClean="0"/>
              <a:t>e</a:t>
            </a:r>
            <a:r>
              <a:rPr lang="en-US" sz="2800" dirty="0" smtClean="0"/>
              <a:t> </a:t>
            </a:r>
            <a:r>
              <a:rPr lang="en-US" sz="2800" dirty="0" smtClean="0"/>
              <a:t>Scratch Cat </a:t>
            </a:r>
            <a:r>
              <a:rPr lang="en-US" sz="2800" dirty="0" err="1" smtClean="0"/>
              <a:t>ku</a:t>
            </a:r>
            <a:r>
              <a:rPr lang="en-US" sz="2800" dirty="0" smtClean="0"/>
              <a:t> man.</a:t>
            </a:r>
            <a:endParaRPr lang="en-US" sz="2800" dirty="0" smtClean="0"/>
          </a:p>
          <a:p>
            <a:pPr lvl="1"/>
            <a:r>
              <a:rPr lang="en-US" sz="2400" dirty="0" err="1" smtClean="0"/>
              <a:t>Habri</a:t>
            </a:r>
            <a:r>
              <a:rPr lang="en-US" sz="2400" dirty="0" smtClean="0"/>
              <a:t>/Sera </a:t>
            </a:r>
            <a:r>
              <a:rPr lang="en-US" sz="2400" dirty="0" err="1" smtClean="0"/>
              <a:t>bo</a:t>
            </a:r>
            <a:r>
              <a:rPr lang="en-US" sz="2400" dirty="0" smtClean="0"/>
              <a:t> man </a:t>
            </a:r>
            <a:r>
              <a:rPr lang="en-US" sz="2400" dirty="0" err="1" smtClean="0"/>
              <a:t>ariba</a:t>
            </a:r>
            <a:r>
              <a:rPr lang="en-US" sz="2400" dirty="0" smtClean="0"/>
              <a:t> di e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</a:t>
            </a:r>
            <a:r>
              <a:rPr lang="en-US" sz="2400" dirty="0" smtClean="0"/>
              <a:t>(Mira e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di man </a:t>
            </a:r>
            <a:r>
              <a:rPr lang="en-US" sz="2400" dirty="0" err="1" smtClean="0"/>
              <a:t>kambia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err="1" smtClean="0"/>
              <a:t>Gara</a:t>
            </a:r>
            <a:r>
              <a:rPr lang="en-US" sz="2400" dirty="0" smtClean="0"/>
              <a:t> e Cat door </a:t>
            </a:r>
            <a:r>
              <a:rPr lang="en-US" sz="2400" dirty="0" smtClean="0"/>
              <a:t>di sera </a:t>
            </a:r>
            <a:r>
              <a:rPr lang="en-US" sz="2400" dirty="0" err="1" smtClean="0"/>
              <a:t>bo</a:t>
            </a:r>
            <a:r>
              <a:rPr lang="en-US" sz="2400" dirty="0" smtClean="0"/>
              <a:t> man </a:t>
            </a:r>
            <a:r>
              <a:rPr lang="en-US" sz="2400" dirty="0" err="1" smtClean="0"/>
              <a:t>ora</a:t>
            </a:r>
            <a:r>
              <a:rPr lang="en-US" sz="2400" dirty="0" smtClean="0"/>
              <a:t> </a:t>
            </a:r>
            <a:r>
              <a:rPr lang="en-US" sz="2400" dirty="0" err="1" smtClean="0"/>
              <a:t>ku</a:t>
            </a:r>
            <a:r>
              <a:rPr lang="en-US" sz="2400" dirty="0" smtClean="0"/>
              <a:t>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di man ta </a:t>
            </a:r>
            <a:r>
              <a:rPr lang="en-US" sz="2400" dirty="0" err="1" smtClean="0"/>
              <a:t>riba</a:t>
            </a:r>
            <a:r>
              <a:rPr lang="en-US" sz="2400" dirty="0" smtClean="0"/>
              <a:t> e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di e Cat.</a:t>
            </a:r>
            <a:endParaRPr lang="en-US" sz="2400" dirty="0" smtClean="0"/>
          </a:p>
          <a:p>
            <a:r>
              <a:rPr lang="en-US" sz="2800" dirty="0" err="1" smtClean="0"/>
              <a:t>Siguiente</a:t>
            </a:r>
            <a:r>
              <a:rPr lang="en-US" sz="2800" dirty="0" smtClean="0"/>
              <a:t> </a:t>
            </a:r>
            <a:r>
              <a:rPr lang="en-US" sz="2800" dirty="0" err="1" smtClean="0"/>
              <a:t>stap</a:t>
            </a:r>
            <a:r>
              <a:rPr lang="en-US" sz="2800" dirty="0" smtClean="0"/>
              <a:t>, </a:t>
            </a:r>
            <a:r>
              <a:rPr lang="en-US" sz="2800" dirty="0" smtClean="0"/>
              <a:t>e </a:t>
            </a:r>
            <a:r>
              <a:rPr lang="en-US" sz="2800" dirty="0" err="1" smtClean="0"/>
              <a:t>muchanan</a:t>
            </a:r>
            <a:r>
              <a:rPr lang="en-US" sz="2800" dirty="0" smtClean="0"/>
              <a:t> </a:t>
            </a:r>
            <a:r>
              <a:rPr lang="en-US" sz="2800" dirty="0" err="1" smtClean="0"/>
              <a:t>mester</a:t>
            </a:r>
            <a:r>
              <a:rPr lang="en-US" sz="2800" dirty="0" smtClean="0"/>
              <a:t> </a:t>
            </a:r>
            <a:r>
              <a:rPr lang="en-US" sz="2800" dirty="0" err="1" smtClean="0"/>
              <a:t>ekstendé</a:t>
            </a:r>
            <a:r>
              <a:rPr lang="en-US" sz="2800" dirty="0" smtClean="0"/>
              <a:t> e </a:t>
            </a:r>
            <a:r>
              <a:rPr lang="en-US" sz="2800" dirty="0" err="1" smtClean="0"/>
              <a:t>proyekto</a:t>
            </a:r>
            <a:r>
              <a:rPr lang="en-US" sz="2800" dirty="0" smtClean="0"/>
              <a:t> </a:t>
            </a:r>
            <a:r>
              <a:rPr lang="en-US" sz="2800" dirty="0" err="1" smtClean="0"/>
              <a:t>ku</a:t>
            </a:r>
            <a:r>
              <a:rPr lang="en-US" sz="2800" dirty="0" smtClean="0"/>
              <a:t> </a:t>
            </a:r>
            <a:r>
              <a:rPr lang="en-US" sz="2800" dirty="0" err="1" smtClean="0"/>
              <a:t>featurenan</a:t>
            </a:r>
            <a:r>
              <a:rPr lang="en-US" sz="2800" dirty="0" smtClean="0"/>
              <a:t> </a:t>
            </a:r>
            <a:r>
              <a:rPr lang="en-US" sz="2800" dirty="0" err="1" smtClean="0"/>
              <a:t>adishonal</a:t>
            </a:r>
            <a:r>
              <a:rPr lang="en-US" sz="2800" dirty="0" smtClean="0"/>
              <a:t> </a:t>
            </a:r>
            <a:r>
              <a:rPr lang="en-US" sz="2800" dirty="0" err="1" smtClean="0"/>
              <a:t>manera</a:t>
            </a:r>
            <a:endParaRPr lang="en-US" sz="2800" dirty="0" smtClean="0"/>
          </a:p>
          <a:p>
            <a:pPr lvl="1"/>
            <a:r>
              <a:rPr lang="en-US" sz="2400" dirty="0" err="1" smtClean="0"/>
              <a:t>Krea</a:t>
            </a:r>
            <a:r>
              <a:rPr lang="en-US" sz="2400" dirty="0" smtClean="0"/>
              <a:t> un </a:t>
            </a:r>
            <a:r>
              <a:rPr lang="en-US" sz="2400" dirty="0" err="1" smtClean="0"/>
              <a:t>wega</a:t>
            </a:r>
            <a:r>
              <a:rPr lang="en-US" sz="2400" dirty="0" smtClean="0"/>
              <a:t> di </a:t>
            </a:r>
            <a:r>
              <a:rPr lang="en-US" sz="2400" dirty="0" err="1" smtClean="0"/>
              <a:t>laberinto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moviendo</a:t>
            </a:r>
            <a:r>
              <a:rPr lang="en-US" sz="2400" dirty="0" smtClean="0"/>
              <a:t> e cat door di e </a:t>
            </a:r>
            <a:r>
              <a:rPr lang="en-US" sz="2400" dirty="0" err="1" smtClean="0"/>
              <a:t>laberinto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Mira e </a:t>
            </a:r>
            <a:r>
              <a:rPr lang="en-US" sz="2400" dirty="0" err="1" smtClean="0"/>
              <a:t>otro</a:t>
            </a:r>
            <a:r>
              <a:rPr lang="en-US" sz="2400" dirty="0" smtClean="0"/>
              <a:t> </a:t>
            </a:r>
            <a:r>
              <a:rPr lang="en-US" sz="2400" dirty="0" err="1" smtClean="0"/>
              <a:t>egersisionan</a:t>
            </a:r>
            <a:r>
              <a:rPr lang="en-US" sz="2400" dirty="0" smtClean="0"/>
              <a:t> </a:t>
            </a:r>
            <a:r>
              <a:rPr lang="en-US" sz="2400" dirty="0" err="1" smtClean="0"/>
              <a:t>adishonal</a:t>
            </a:r>
            <a:r>
              <a:rPr lang="en-US" sz="2400" dirty="0" smtClean="0"/>
              <a:t> di Scratch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240</TotalTime>
  <Words>424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Comic Sans MS</vt:lpstr>
      <vt:lpstr>Devoxx4Kids-pptx-template</vt:lpstr>
      <vt:lpstr>Scratch ku LeapMotion</vt:lpstr>
      <vt:lpstr>Leap Motion?</vt:lpstr>
      <vt:lpstr>Scratch ?</vt:lpstr>
      <vt:lpstr>LeapMotion i Scratch</vt:lpstr>
      <vt:lpstr>Instalashon</vt:lpstr>
      <vt:lpstr>Prepará e Proyekto Scratch</vt:lpstr>
      <vt:lpstr>Scratch Grab Sample</vt:lpstr>
      <vt:lpstr>Ehèmpel di Gara ku Scratch</vt:lpstr>
      <vt:lpstr>Ekstendé e proyekto</vt:lpstr>
      <vt:lpstr>Ehèmpelnan Adishonal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Luca; Urso Wieske</dc:creator>
  <cp:keywords/>
  <dc:description/>
  <cp:lastModifiedBy>Urso Wieske</cp:lastModifiedBy>
  <cp:revision>38</cp:revision>
  <dcterms:created xsi:type="dcterms:W3CDTF">2012-11-17T11:43:16Z</dcterms:created>
  <dcterms:modified xsi:type="dcterms:W3CDTF">2015-02-07T21:11:07Z</dcterms:modified>
  <cp:category/>
</cp:coreProperties>
</file>