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Tekst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Zawartość tekst frame</a:t>
            </a:r>
          </a:p>
          <a:p>
            <a:pPr lvl="1"/>
            <a:r>
              <a:t>PrzeĹĽyĹ‚o z ogĂłĹ‚u</a:t>
            </a:r>
          </a:p>
          <a:p>
            <a:pPr lvl="2"/>
            <a:r>
              <a:t>38.38383838383838</a:t>
            </a:r>
          </a:p>
          <a:p>
            <a:pPr lvl="1"/>
            <a:r>
              <a:t>WĹ›rĂłd kobiet przeĹĽyĹ‚o</a:t>
            </a:r>
          </a:p>
          <a:p>
            <a:pPr lvl="2"/>
            <a:r>
              <a:t>74.20382165605095</a:t>
            </a:r>
          </a:p>
          <a:p>
            <a:pPr lvl="1"/>
            <a:r>
              <a:t>WĹ›rĂłd facetĂłw przeĹĽyĹ‚o</a:t>
            </a:r>
          </a:p>
          <a:p>
            <a:pPr lvl="2"/>
            <a:r>
              <a:t>18.890814558058924</a:t>
            </a:r>
          </a:p>
          <a:p>
            <a:pPr lvl="1"/>
            <a:r>
              <a:t>Ĺšredni wiek</a:t>
            </a:r>
          </a:p>
          <a:p>
            <a:pPr lvl="2"/>
            <a:r>
              <a:t>29.69911764705882</a:t>
            </a:r>
          </a:p>
          <a:p>
            <a:pPr lvl="1"/>
            <a:r>
              <a:t>Ĺšredni wiek kobiet</a:t>
            </a:r>
          </a:p>
          <a:p>
            <a:pPr lvl="2"/>
            <a:r>
              <a:t>27.915708812260537</a:t>
            </a:r>
          </a:p>
          <a:p>
            <a:pPr lvl="1"/>
            <a:r>
              <a:t>Ĺšredni wiek facetĂłw</a:t>
            </a:r>
          </a:p>
          <a:p>
            <a:pPr lvl="2"/>
            <a:r>
              <a:t>30.72664459161148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