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60"/>
  </p:normalViewPr>
  <p:slideViewPr>
    <p:cSldViewPr>
      <p:cViewPr varScale="1">
        <p:scale>
          <a:sx n="71" d="100"/>
          <a:sy n="71" d="100"/>
        </p:scale>
        <p:origin x="-114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FA7AF-2F35-432F-A130-123F0807D630}" type="datetimeFigureOut">
              <a:rPr lang="ru-RU" smtClean="0"/>
              <a:t>27.05.2015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1096B-902A-440C-9871-BC373F124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0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1096B-902A-440C-9871-BC373F124AC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95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27.05.2015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27.05.2015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27.05.2015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27.05.2015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27.05.2015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27.05.2015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27.05.2015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27.05.2015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27.05.2015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27.05.2015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27.05.2015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6E60087-F2B5-429A-90E5-1C0517BFAAD7}" type="datetimeFigureOut">
              <a:rPr lang="ru-RU" smtClean="0"/>
              <a:t>27.05.2015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44824"/>
            <a:ext cx="7175351" cy="1793167"/>
          </a:xfrm>
        </p:spPr>
        <p:txBody>
          <a:bodyPr>
            <a:noAutofit/>
          </a:bodyPr>
          <a:lstStyle/>
          <a:p>
            <a:r>
              <a:rPr lang="uk-UA" sz="4800" dirty="0" smtClean="0"/>
              <a:t>Виконала студентка групи СН-21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800" b="1" dirty="0" smtClean="0"/>
              <a:t>Лещенко Вікторія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1598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1096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/>
            </a:r>
            <a:br>
              <a:rPr lang="uk-UA" dirty="0" smtClean="0"/>
            </a:br>
            <a:r>
              <a:rPr lang="uk-UA" sz="6400" dirty="0" smtClean="0"/>
              <a:t>Дякую за увагу!</a:t>
            </a:r>
            <a:br>
              <a:rPr lang="uk-UA" sz="6400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6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12776"/>
            <a:ext cx="82296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5600" dirty="0" smtClean="0"/>
              <a:t>Годинник з календарем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2620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512511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Діаграма варіантів використання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20888"/>
            <a:ext cx="4048864" cy="3369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1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1877" y="332656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Діаграма класів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2" y="2265362"/>
            <a:ext cx="5070475" cy="232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1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6512511" cy="1143000"/>
          </a:xfrm>
        </p:spPr>
        <p:txBody>
          <a:bodyPr/>
          <a:lstStyle/>
          <a:p>
            <a:r>
              <a:rPr lang="uk-UA" dirty="0" smtClean="0"/>
              <a:t>Розробка програми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2204864"/>
            <a:ext cx="6400800" cy="3474720"/>
          </a:xfrm>
        </p:spPr>
        <p:txBody>
          <a:bodyPr>
            <a:noAutofit/>
          </a:bodyPr>
          <a:lstStyle/>
          <a:p>
            <a:r>
              <a:rPr lang="uk-UA" sz="1200" dirty="0"/>
              <a:t> </a:t>
            </a:r>
            <a:endParaRPr lang="ru-RU" sz="1200" dirty="0"/>
          </a:p>
          <a:p>
            <a:r>
              <a:rPr lang="uk-UA" sz="1200" dirty="0" err="1"/>
              <a:t>class</a:t>
            </a:r>
            <a:r>
              <a:rPr lang="uk-UA" sz="1200" dirty="0"/>
              <a:t> </a:t>
            </a:r>
            <a:r>
              <a:rPr lang="uk-UA" sz="1200" dirty="0" err="1"/>
              <a:t>Time</a:t>
            </a:r>
            <a:r>
              <a:rPr lang="uk-UA" sz="1200" dirty="0"/>
              <a:t> – у цьому класі основна логіка годинника </a:t>
            </a:r>
            <a:r>
              <a:rPr lang="uk-UA" sz="1200"/>
              <a:t>та </a:t>
            </a:r>
            <a:r>
              <a:rPr lang="uk-UA" sz="1200" smtClean="0"/>
              <a:t>календаря</a:t>
            </a:r>
            <a:endParaRPr lang="ru-RU" sz="1200" dirty="0"/>
          </a:p>
          <a:p>
            <a:r>
              <a:rPr lang="uk-UA" sz="1200" dirty="0" err="1"/>
              <a:t>void</a:t>
            </a:r>
            <a:r>
              <a:rPr lang="uk-UA" sz="1200" dirty="0"/>
              <a:t> </a:t>
            </a:r>
            <a:r>
              <a:rPr lang="uk-UA" sz="1200" dirty="0" err="1"/>
              <a:t>time</a:t>
            </a:r>
            <a:r>
              <a:rPr lang="uk-UA" sz="1200" dirty="0"/>
              <a:t>() – метод який виводить системний час комп’ютера	</a:t>
            </a:r>
            <a:endParaRPr lang="ru-RU" sz="1200" dirty="0"/>
          </a:p>
          <a:p>
            <a:r>
              <a:rPr lang="uk-UA" sz="1200" dirty="0" err="1"/>
              <a:t>void</a:t>
            </a:r>
            <a:r>
              <a:rPr lang="uk-UA" sz="1200" dirty="0"/>
              <a:t> </a:t>
            </a:r>
            <a:r>
              <a:rPr lang="uk-UA" sz="1200" dirty="0" err="1"/>
              <a:t>celndar</a:t>
            </a:r>
            <a:r>
              <a:rPr lang="uk-UA" sz="1200" dirty="0"/>
              <a:t>() – метод який </a:t>
            </a:r>
            <a:r>
              <a:rPr lang="uk-UA" sz="1200" dirty="0" smtClean="0"/>
              <a:t>вивод</a:t>
            </a:r>
            <a:r>
              <a:rPr lang="uk-UA" sz="1200" dirty="0" smtClean="0"/>
              <a:t>ить</a:t>
            </a:r>
            <a:r>
              <a:rPr lang="uk-UA" sz="1200" dirty="0" smtClean="0"/>
              <a:t> календар</a:t>
            </a:r>
            <a:endParaRPr lang="ru-RU" sz="1200" dirty="0"/>
          </a:p>
          <a:p>
            <a:r>
              <a:rPr lang="uk-UA" sz="1200" dirty="0"/>
              <a:t> </a:t>
            </a:r>
            <a:endParaRPr lang="ru-RU" sz="1200" dirty="0"/>
          </a:p>
          <a:p>
            <a:r>
              <a:rPr lang="uk-UA" sz="1200" dirty="0" err="1"/>
              <a:t>class</a:t>
            </a:r>
            <a:r>
              <a:rPr lang="uk-UA" sz="1200" dirty="0"/>
              <a:t> </a:t>
            </a:r>
            <a:r>
              <a:rPr lang="uk-UA" sz="1200" dirty="0" err="1"/>
              <a:t>MMenu</a:t>
            </a:r>
            <a:r>
              <a:rPr lang="uk-UA" sz="1200" dirty="0"/>
              <a:t> – клас для роботи меню</a:t>
            </a:r>
            <a:endParaRPr lang="ru-RU" sz="1200" dirty="0"/>
          </a:p>
          <a:p>
            <a:r>
              <a:rPr lang="uk-UA" sz="1200" b="1" dirty="0"/>
              <a:t> </a:t>
            </a:r>
            <a:endParaRPr lang="ru-RU" sz="1200" dirty="0"/>
          </a:p>
          <a:p>
            <a:r>
              <a:rPr lang="uk-UA" sz="1200" dirty="0"/>
              <a:t> 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2503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6512511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Використав мову програмування</a:t>
            </a:r>
            <a:endParaRPr lang="ru-RU" dirty="0"/>
          </a:p>
        </p:txBody>
      </p:sp>
      <p:sp>
        <p:nvSpPr>
          <p:cNvPr id="3" name="AutoShape 2" descr="http://img.qweqwe.su/WP_main_712b/wp-content/uploads/2011/09/c_plus_plus_wallpaper_by_captjc-d3y0i7e-1024x57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http://img.qweqwe.su/WP_main_712b/wp-content/uploads/2011/09/c_plus_plus_wallpaper_by_captjc-d3y0i7e-1024x5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07341"/>
            <a:ext cx="7309810" cy="411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6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1328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uk-UA" sz="7200" dirty="0"/>
              <a:t>Тестування програми</a:t>
            </a:r>
            <a:r>
              <a:rPr lang="ru-RU" sz="7200" dirty="0"/>
              <a:t/>
            </a:r>
            <a:br>
              <a:rPr lang="ru-RU" sz="7200" dirty="0"/>
            </a:b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1130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Меню програми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5616624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9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96944" cy="1800200"/>
          </a:xfrm>
        </p:spPr>
        <p:txBody>
          <a:bodyPr/>
          <a:lstStyle/>
          <a:p>
            <a:pPr algn="ctr"/>
            <a:r>
              <a:rPr lang="uk-UA" dirty="0" smtClean="0"/>
              <a:t>Календар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6624736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6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32</TotalTime>
  <Words>25</Words>
  <Application>Microsoft Office PowerPoint</Application>
  <PresentationFormat>Экран (4:3)</PresentationFormat>
  <Paragraphs>20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NewsPrint</vt:lpstr>
      <vt:lpstr>Виконала студентка групи СН-21</vt:lpstr>
      <vt:lpstr>Презентация PowerPoint</vt:lpstr>
      <vt:lpstr>Діаграма варіантів використання</vt:lpstr>
      <vt:lpstr>Діаграма класів</vt:lpstr>
      <vt:lpstr>Розробка програми</vt:lpstr>
      <vt:lpstr>Використав мову програмування</vt:lpstr>
      <vt:lpstr>Тестування програми </vt:lpstr>
      <vt:lpstr>Меню програми</vt:lpstr>
      <vt:lpstr>Календар</vt:lpstr>
      <vt:lpstr> Дякую за увагу!  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Виконала студента групи СН-21</dc:title>
  <dc:creator>Nicholas</dc:creator>
  <cp:lastModifiedBy>Ла5-ФН</cp:lastModifiedBy>
  <cp:revision>11</cp:revision>
  <dcterms:created xsi:type="dcterms:W3CDTF">2014-05-14T03:12:05Z</dcterms:created>
  <dcterms:modified xsi:type="dcterms:W3CDTF">2015-05-27T17:17:09Z</dcterms:modified>
</cp:coreProperties>
</file>