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CA3BAD-5311-4E6D-95A9-A6D80150B5BB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350E978-A05F-473D-BA14-EFCE95A487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8458200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Презентація курсової роботи на тему: </a:t>
            </a:r>
            <a:r>
              <a:rPr lang="en-US" dirty="0" smtClean="0"/>
              <a:t>“</a:t>
            </a:r>
            <a:r>
              <a:rPr lang="uk-UA" dirty="0" smtClean="0"/>
              <a:t>Облік медикаментів відділу лікарні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4869160"/>
            <a:ext cx="4953000" cy="1752600"/>
          </a:xfrm>
        </p:spPr>
        <p:txBody>
          <a:bodyPr/>
          <a:lstStyle/>
          <a:p>
            <a:pPr algn="r"/>
            <a:r>
              <a:rPr lang="uk-UA" dirty="0" smtClean="0"/>
              <a:t>Виконала </a:t>
            </a:r>
          </a:p>
          <a:p>
            <a:pPr algn="r"/>
            <a:r>
              <a:rPr lang="uk-UA" dirty="0" smtClean="0"/>
              <a:t>Савчук Вікторія, СН-22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93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Редагування записів:</a:t>
            </a:r>
            <a:endParaRPr lang="ru-RU" sz="2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840760" cy="474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9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88" y="764704"/>
            <a:ext cx="8229600" cy="106680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Пошук медикаментів за критеріями:</a:t>
            </a:r>
            <a:endParaRPr lang="ru-RU" sz="2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95024"/>
            <a:ext cx="7992889" cy="281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31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014192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Дякую за увагу!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212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Зміст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304256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uk-UA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Аналіз технічного завдання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Діаграма класів і прецедентів</a:t>
            </a:r>
          </a:p>
          <a:p>
            <a:pPr marL="624078" indent="-514350">
              <a:buFont typeface="+mj-lt"/>
              <a:buAutoNum type="arabicPeriod"/>
            </a:pPr>
            <a:r>
              <a:rPr lang="uk-UA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Виконання програми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234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uk-UA" dirty="0" smtClean="0"/>
              <a:t>Аналіз технічного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27368"/>
            <a:ext cx="8229600" cy="4441992"/>
          </a:xfrm>
        </p:spPr>
        <p:txBody>
          <a:bodyPr/>
          <a:lstStyle/>
          <a:p>
            <a:pPr marL="109728" indent="0">
              <a:buNone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Функціональні можливості програми:</a:t>
            </a:r>
          </a:p>
          <a:p>
            <a:pPr>
              <a:buFont typeface="Arial" pitchFamily="34" charset="0"/>
              <a:buChar char="•"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Вносить медикаменти в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базу </a:t>
            </a: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даних;</a:t>
            </a:r>
          </a:p>
          <a:p>
            <a:pPr>
              <a:buFont typeface="Arial" pitchFamily="34" charset="0"/>
              <a:buChar char="•"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Виводить базу даних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uk-U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Додавання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 видалення медикаментів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uk-U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Пошук і сортування ліків за критеріями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uk-U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Редагування наявних ліків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uk-U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uk-U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uk-U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60850"/>
            <a:ext cx="3816424" cy="4683102"/>
          </a:xfrm>
        </p:spPr>
      </p:pic>
    </p:spTree>
    <p:extLst>
      <p:ext uri="{BB962C8B-B14F-4D97-AF65-F5344CB8AC3E}">
        <p14:creationId xmlns:p14="http://schemas.microsoft.com/office/powerpoint/2010/main" val="420504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1988840"/>
            <a:ext cx="6575370" cy="4432598"/>
          </a:xfrm>
        </p:spPr>
      </p:pic>
    </p:spTree>
    <p:extLst>
      <p:ext uri="{BB962C8B-B14F-4D97-AF65-F5344CB8AC3E}">
        <p14:creationId xmlns:p14="http://schemas.microsoft.com/office/powerpoint/2010/main" val="14837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66800"/>
          </a:xfrm>
        </p:spPr>
        <p:txBody>
          <a:bodyPr/>
          <a:lstStyle/>
          <a:p>
            <a:r>
              <a:rPr lang="uk-UA" dirty="0" smtClean="0"/>
              <a:t>Виконання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5482952" cy="8412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Головне меню програми: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9195"/>
            <a:ext cx="7138318" cy="409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8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Створення бази даних:</a:t>
            </a:r>
            <a:endParaRPr lang="ru-RU" sz="2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2" y="1628799"/>
            <a:ext cx="7107088" cy="40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4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962" y="476672"/>
            <a:ext cx="8229600" cy="106680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Виведення бази даних на екран:</a:t>
            </a:r>
            <a:endParaRPr lang="ru-RU" sz="2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53142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Видалення медикаментів:</a:t>
            </a:r>
            <a:endParaRPr lang="ru-RU" sz="2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8246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95</Words>
  <Application>Microsoft Office PowerPoint</Application>
  <PresentationFormat>Экран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Презентація курсової роботи на тему: “Облік медикаментів відділу лікарні”</vt:lpstr>
      <vt:lpstr>Зміст</vt:lpstr>
      <vt:lpstr>Аналіз технічного завдання</vt:lpstr>
      <vt:lpstr>Діаграма класів</vt:lpstr>
      <vt:lpstr>Діаграма прецедентів</vt:lpstr>
      <vt:lpstr>Виконання програми</vt:lpstr>
      <vt:lpstr>Створення бази даних:</vt:lpstr>
      <vt:lpstr>Виведення бази даних на екран:</vt:lpstr>
      <vt:lpstr>Видалення медикаментів:</vt:lpstr>
      <vt:lpstr>Редагування записів:</vt:lpstr>
      <vt:lpstr>Пошук медикаментів за критеріями: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на тему: “Облік медикаментів відділу лікарні”</dc:title>
  <dc:creator>Пользователь</dc:creator>
  <cp:lastModifiedBy>Пользователь</cp:lastModifiedBy>
  <cp:revision>6</cp:revision>
  <dcterms:created xsi:type="dcterms:W3CDTF">2015-05-16T16:57:08Z</dcterms:created>
  <dcterms:modified xsi:type="dcterms:W3CDTF">2015-05-16T17:44:39Z</dcterms:modified>
</cp:coreProperties>
</file>