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FA7AF-2F35-432F-A130-123F0807D630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1096B-902A-440C-9871-BC373F124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0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95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1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76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51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0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56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25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11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2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6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2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49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04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24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0087-F2B5-429A-90E5-1C0517BFAAD7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9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175351" cy="1793167"/>
          </a:xfrm>
        </p:spPr>
        <p:txBody>
          <a:bodyPr>
            <a:noAutofit/>
          </a:bodyPr>
          <a:lstStyle/>
          <a:p>
            <a:r>
              <a:rPr lang="uk-UA" sz="6200" dirty="0" smtClean="0"/>
              <a:t>Виконав студент групи СН-21</a:t>
            </a:r>
            <a:endParaRPr lang="ru-RU" sz="6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800" b="1" dirty="0" smtClean="0"/>
              <a:t>Сидор Віктор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1598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/>
              <a:t>База </a:t>
            </a:r>
            <a:r>
              <a:rPr lang="ru-RU" sz="6000" dirty="0" err="1"/>
              <a:t>даних</a:t>
            </a:r>
            <a:r>
              <a:rPr lang="ru-RU" sz="6000" dirty="0"/>
              <a:t> </a:t>
            </a:r>
            <a:r>
              <a:rPr lang="ru-RU" sz="6000" dirty="0" err="1"/>
              <a:t>що</a:t>
            </a:r>
            <a:r>
              <a:rPr lang="ru-RU" sz="6000" dirty="0"/>
              <a:t> </a:t>
            </a:r>
            <a:r>
              <a:rPr lang="ru-RU" sz="6000" dirty="0" err="1"/>
              <a:t>містить</a:t>
            </a:r>
            <a:r>
              <a:rPr lang="ru-RU" sz="6000" dirty="0"/>
              <a:t> </a:t>
            </a:r>
            <a:r>
              <a:rPr lang="ru-RU" sz="6000" dirty="0" err="1"/>
              <a:t>інформацію</a:t>
            </a:r>
            <a:r>
              <a:rPr lang="ru-RU" sz="6000" dirty="0"/>
              <a:t> про </a:t>
            </a:r>
            <a:r>
              <a:rPr lang="ru-RU" sz="6000" dirty="0" err="1"/>
              <a:t>автомобілі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2620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Діаграма варіантів використання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27" y="2092960"/>
            <a:ext cx="4690745" cy="267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1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877" y="332656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17" y="1576387"/>
            <a:ext cx="5307965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512511" cy="1143000"/>
          </a:xfrm>
        </p:spPr>
        <p:txBody>
          <a:bodyPr/>
          <a:lstStyle/>
          <a:p>
            <a:r>
              <a:rPr lang="uk-UA" dirty="0" smtClean="0"/>
              <a:t>Розробка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204864"/>
            <a:ext cx="6400800" cy="3474720"/>
          </a:xfrm>
        </p:spPr>
        <p:txBody>
          <a:bodyPr>
            <a:noAutofit/>
          </a:bodyPr>
          <a:lstStyle/>
          <a:p>
            <a:r>
              <a:rPr lang="uk-UA" sz="1200" dirty="0" err="1"/>
              <a:t>struct</a:t>
            </a:r>
            <a:r>
              <a:rPr lang="uk-UA" sz="1200" dirty="0"/>
              <a:t> </a:t>
            </a:r>
            <a:r>
              <a:rPr lang="uk-UA" sz="1200" dirty="0" err="1"/>
              <a:t>AutoStruct</a:t>
            </a:r>
            <a:r>
              <a:rPr lang="uk-UA" sz="1200" dirty="0" smtClean="0"/>
              <a:t>– </a:t>
            </a:r>
            <a:r>
              <a:rPr lang="uk-UA" sz="1200" dirty="0"/>
              <a:t>структура для обробка усіх даних про машину</a:t>
            </a:r>
            <a:r>
              <a:rPr lang="uk-UA" sz="1200" dirty="0"/>
              <a:t> </a:t>
            </a:r>
            <a:endParaRPr lang="ru-RU" sz="1200" dirty="0"/>
          </a:p>
          <a:p>
            <a:r>
              <a:rPr lang="uk-UA" sz="1200" dirty="0" err="1"/>
              <a:t>class</a:t>
            </a:r>
            <a:r>
              <a:rPr lang="uk-UA" sz="1200" dirty="0"/>
              <a:t> </a:t>
            </a:r>
            <a:r>
              <a:rPr lang="uk-UA" sz="1200" dirty="0" err="1"/>
              <a:t>Auto</a:t>
            </a:r>
            <a:r>
              <a:rPr lang="uk-UA" sz="1200" dirty="0"/>
              <a:t> – клас де реалізована уся логіка</a:t>
            </a:r>
          </a:p>
          <a:p>
            <a:r>
              <a:rPr lang="uk-UA" sz="1200" dirty="0" err="1"/>
              <a:t>Auto</a:t>
            </a:r>
            <a:r>
              <a:rPr lang="uk-UA" sz="1200" dirty="0"/>
              <a:t>(){} – конструктор за замовчуванням</a:t>
            </a:r>
          </a:p>
          <a:p>
            <a:r>
              <a:rPr lang="uk-UA" sz="1200" dirty="0" err="1"/>
              <a:t>Auto</a:t>
            </a:r>
            <a:r>
              <a:rPr lang="uk-UA" sz="1200" dirty="0"/>
              <a:t>(</a:t>
            </a:r>
            <a:r>
              <a:rPr lang="uk-UA" sz="1200" dirty="0" err="1"/>
              <a:t>AutoStruct</a:t>
            </a:r>
            <a:r>
              <a:rPr lang="uk-UA" sz="1200" dirty="0"/>
              <a:t> _</a:t>
            </a:r>
            <a:r>
              <a:rPr lang="uk-UA" sz="1200" dirty="0" err="1"/>
              <a:t>ts</a:t>
            </a:r>
            <a:r>
              <a:rPr lang="uk-UA" sz="1200" dirty="0"/>
              <a:t>) - конструктор</a:t>
            </a:r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addAuto</a:t>
            </a:r>
            <a:r>
              <a:rPr lang="uk-UA" sz="1200" dirty="0"/>
              <a:t>() – додати авто</a:t>
            </a:r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viewAllAuto</a:t>
            </a:r>
            <a:r>
              <a:rPr lang="uk-UA" sz="1200" dirty="0"/>
              <a:t>() – перегляд усіх авто</a:t>
            </a:r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searchName</a:t>
            </a:r>
            <a:r>
              <a:rPr lang="uk-UA" sz="1200" dirty="0"/>
              <a:t>() – пошук за назвою</a:t>
            </a:r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find</a:t>
            </a:r>
            <a:r>
              <a:rPr lang="en-US" sz="1200" dirty="0" err="1"/>
              <a:t>Kuzuv</a:t>
            </a:r>
            <a:r>
              <a:rPr lang="uk-UA" sz="1200" dirty="0"/>
              <a:t>() – пошук а тип </a:t>
            </a:r>
            <a:r>
              <a:rPr lang="uk-UA" sz="1200" dirty="0" err="1"/>
              <a:t>кузвовм</a:t>
            </a:r>
            <a:endParaRPr lang="uk-UA" sz="1200" dirty="0"/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deleteAuto</a:t>
            </a:r>
            <a:r>
              <a:rPr lang="uk-UA" sz="1200" dirty="0"/>
              <a:t>() – очистити файл</a:t>
            </a:r>
          </a:p>
          <a:p>
            <a:r>
              <a:rPr lang="uk-UA" sz="1200" dirty="0" err="1" smtClean="0"/>
              <a:t>class</a:t>
            </a:r>
            <a:r>
              <a:rPr lang="uk-UA" sz="1200" dirty="0" smtClean="0"/>
              <a:t> </a:t>
            </a:r>
            <a:r>
              <a:rPr lang="uk-UA" sz="1200" dirty="0" err="1"/>
              <a:t>MMenu</a:t>
            </a:r>
            <a:r>
              <a:rPr lang="uk-UA" sz="1200" dirty="0"/>
              <a:t> – клас меню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503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48478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uk-UA" sz="7200" dirty="0">
                <a:solidFill>
                  <a:schemeClr val="tx1"/>
                </a:solidFill>
              </a:rPr>
              <a:t>Тестування програми</a:t>
            </a:r>
            <a:r>
              <a:rPr lang="ru-RU" sz="7200" dirty="0"/>
              <a:t/>
            </a:r>
            <a:br>
              <a:rPr lang="ru-RU" sz="7200" dirty="0"/>
            </a:b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113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Меню програми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49359" b="48077"/>
          <a:stretch/>
        </p:blipFill>
        <p:spPr>
          <a:xfrm>
            <a:off x="539552" y="1772816"/>
            <a:ext cx="3240360" cy="19442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797152"/>
            <a:ext cx="3552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1800200"/>
          </a:xfrm>
        </p:spPr>
        <p:txBody>
          <a:bodyPr/>
          <a:lstStyle/>
          <a:p>
            <a:pPr algn="ctr"/>
            <a:r>
              <a:rPr lang="uk-UA" dirty="0" smtClean="0"/>
              <a:t>Додавання даних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2162175"/>
            <a:ext cx="27717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438109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/>
            </a:r>
            <a:br>
              <a:rPr lang="uk-UA" dirty="0" smtClean="0">
                <a:solidFill>
                  <a:schemeClr val="tx1"/>
                </a:solidFill>
              </a:rPr>
            </a:br>
            <a:r>
              <a:rPr lang="uk-UA" sz="6400" dirty="0" smtClean="0">
                <a:solidFill>
                  <a:schemeClr val="tx1"/>
                </a:solidFill>
              </a:rPr>
              <a:t>Дякую за увагу!</a:t>
            </a:r>
            <a:br>
              <a:rPr lang="uk-UA" sz="6400" dirty="0" smtClean="0">
                <a:solidFill>
                  <a:schemeClr val="tx1"/>
                </a:solidFill>
              </a:rPr>
            </a:br>
            <a:r>
              <a:rPr lang="uk-UA" dirty="0" smtClean="0">
                <a:solidFill>
                  <a:schemeClr val="tx1"/>
                </a:solidFill>
              </a:rPr>
              <a:t/>
            </a:r>
            <a:br>
              <a:rPr lang="uk-UA" dirty="0" smtClean="0">
                <a:solidFill>
                  <a:schemeClr val="tx1"/>
                </a:solidFill>
              </a:rPr>
            </a:b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6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37</Words>
  <Application>Microsoft Office PowerPoint</Application>
  <PresentationFormat>Экран (4:3)</PresentationFormat>
  <Paragraphs>21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Грань</vt:lpstr>
      <vt:lpstr>Виконав студент групи СН-21</vt:lpstr>
      <vt:lpstr>Презентация PowerPoint</vt:lpstr>
      <vt:lpstr>Діаграма варіантів використання</vt:lpstr>
      <vt:lpstr>Діаграма класів</vt:lpstr>
      <vt:lpstr>Розробка програми</vt:lpstr>
      <vt:lpstr>Тестування програми </vt:lpstr>
      <vt:lpstr>Меню програми</vt:lpstr>
      <vt:lpstr>Додавання даних</vt:lpstr>
      <vt:lpstr> Дякую за увагу!  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Виконала студента групи СН-21</dc:title>
  <dc:creator>Nicholas</dc:creator>
  <cp:lastModifiedBy>Victor</cp:lastModifiedBy>
  <cp:revision>10</cp:revision>
  <dcterms:created xsi:type="dcterms:W3CDTF">2014-05-14T03:12:05Z</dcterms:created>
  <dcterms:modified xsi:type="dcterms:W3CDTF">2015-05-12T04:28:20Z</dcterms:modified>
</cp:coreProperties>
</file>