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63" r:id="rId3"/>
    <p:sldId id="257" r:id="rId4"/>
    <p:sldId id="259" r:id="rId5"/>
    <p:sldId id="269" r:id="rId6"/>
    <p:sldId id="270" r:id="rId7"/>
    <p:sldId id="271" r:id="rId8"/>
    <p:sldId id="265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5" autoAdjust="0"/>
    <p:restoredTop sz="94579" autoAdjust="0"/>
  </p:normalViewPr>
  <p:slideViewPr>
    <p:cSldViewPr>
      <p:cViewPr varScale="1">
        <p:scale>
          <a:sx n="88" d="100"/>
          <a:sy n="88" d="100"/>
        </p:scale>
        <p:origin x="14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5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87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97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74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42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60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44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25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0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0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14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4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5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68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15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06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7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11.05.2015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943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7560840" cy="247687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Презентація курсового проекту</a:t>
            </a:r>
            <a:br>
              <a:rPr lang="uk-UA" dirty="0" smtClean="0"/>
            </a:br>
            <a:r>
              <a:rPr lang="uk-UA" dirty="0" smtClean="0"/>
              <a:t>на тему «Інженерний калькулятор»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5517232"/>
            <a:ext cx="3168352" cy="914400"/>
          </a:xfrm>
        </p:spPr>
        <p:txBody>
          <a:bodyPr>
            <a:normAutofit fontScale="25000" lnSpcReduction="20000"/>
          </a:bodyPr>
          <a:lstStyle/>
          <a:p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8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Кокота Віталій</a:t>
            </a:r>
            <a:endParaRPr lang="uk-UA" sz="8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8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СН-21</a:t>
            </a:r>
            <a:endParaRPr lang="uk-UA" sz="8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80867"/>
            <a:ext cx="8183880" cy="1051560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15841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sz="2400" dirty="0"/>
              <a:t>П</a:t>
            </a:r>
            <a:r>
              <a:rPr lang="ru-RU" sz="2400" dirty="0" smtClean="0"/>
              <a:t>рограма, </a:t>
            </a:r>
            <a:r>
              <a:rPr lang="ru-RU" sz="2400" dirty="0"/>
              <a:t>яка </a:t>
            </a:r>
            <a:r>
              <a:rPr lang="ru-RU" sz="2400" dirty="0" err="1" smtClean="0"/>
              <a:t>виконує</a:t>
            </a:r>
            <a:r>
              <a:rPr lang="ru-RU" sz="2400" dirty="0" smtClean="0"/>
              <a:t> функції </a:t>
            </a:r>
            <a:r>
              <a:rPr lang="ru-RU" sz="2400" dirty="0" err="1" smtClean="0"/>
              <a:t>інженерного</a:t>
            </a:r>
            <a:r>
              <a:rPr lang="ru-RU" sz="2400" dirty="0" smtClean="0"/>
              <a:t> калькулятора.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7544" y="3501008"/>
            <a:ext cx="8183880" cy="1584176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872279"/>
            <a:ext cx="6900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Середовище розробки: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 Visual Studio 201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Мова: С++</a:t>
            </a: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Платформа: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x86/x64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OC: Windows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8183880" cy="1051560"/>
          </a:xfrm>
        </p:spPr>
        <p:txBody>
          <a:bodyPr/>
          <a:lstStyle/>
          <a:p>
            <a:pPr algn="ctr"/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Зміст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uk-UA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ltGray">
          <a:xfrm>
            <a:off x="1115616" y="1650524"/>
            <a:ext cx="8496944" cy="49685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Аналіз технічного завдання</a:t>
            </a:r>
          </a:p>
          <a:p>
            <a:pPr marL="514350" indent="-514350">
              <a:buFont typeface="+mj-lt"/>
              <a:buAutoNum type="arabicPeriod"/>
            </a:pPr>
            <a:endParaRPr lang="uk-UA" dirty="0" smtClean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Інтерфейс програми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Діаграма класів</a:t>
            </a:r>
            <a:endParaRPr lang="en-US" dirty="0" smtClean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uk-UA" dirty="0" smtClean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 виконання програми</a:t>
            </a:r>
            <a:endParaRPr lang="uk-UA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404664"/>
            <a:ext cx="8183880" cy="1051560"/>
          </a:xfrm>
        </p:spPr>
        <p:txBody>
          <a:bodyPr/>
          <a:lstStyle/>
          <a:p>
            <a:pPr algn="ctr"/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наліз технічного завдання</a:t>
            </a:r>
            <a:endParaRPr lang="uk-UA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ltGray">
          <a:xfrm>
            <a:off x="480060" y="1916832"/>
            <a:ext cx="7704856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n w="18415" cmpd="sng">
                  <a:solidFill>
                    <a:schemeClr val="tx1"/>
                  </a:solidFill>
                  <a:prstDash val="solid"/>
                </a:ln>
              </a:rPr>
              <a:t>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Програма виконує такі функції: </a:t>
            </a:r>
          </a:p>
          <a:p>
            <a:pPr marL="457200" indent="-457200">
              <a:buFont typeface="+mj-lt"/>
              <a:buAutoNum type="arabicPeriod"/>
            </a:pP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Основні арифметичні дії.</a:t>
            </a:r>
          </a:p>
          <a:p>
            <a:pPr marL="457200" indent="-457200">
              <a:buFont typeface="+mj-lt"/>
              <a:buAutoNum type="arabicPeriod"/>
            </a:pP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Тригонометричні функції.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Заміну знаку на протилежний</a:t>
            </a:r>
          </a:p>
          <a:p>
            <a:pPr marL="457200" indent="-457200">
              <a:buFont typeface="+mj-lt"/>
              <a:buAutoNum type="arabicPeriod"/>
            </a:pP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Знаходження факторіала, кореня квадратного піднесення до </a:t>
            </a:r>
            <a:r>
              <a:rPr lang="uk-UA" sz="2400" b="1" dirty="0" err="1" smtClean="0">
                <a:latin typeface="Times New Roman" pitchFamily="18" charset="0"/>
                <a:cs typeface="Times New Roman" pitchFamily="18" charset="0"/>
              </a:rPr>
              <a:t>степеня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, а також ділення з остачею.</a:t>
            </a:r>
          </a:p>
          <a:p>
            <a:pPr marL="457200" indent="-457200">
              <a:buFont typeface="+mj-lt"/>
              <a:buAutoNum type="arabicPeriod"/>
            </a:pP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554867" cy="1524000"/>
          </a:xfrm>
        </p:spPr>
        <p:txBody>
          <a:bodyPr/>
          <a:lstStyle/>
          <a:p>
            <a:pPr algn="ctr"/>
            <a:r>
              <a:rPr lang="uk-UA" dirty="0" smtClean="0"/>
              <a:t>В інтерфейсі присутні:</a:t>
            </a:r>
            <a:endParaRPr lang="ru-RU" dirty="0"/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0" y="1094656"/>
            <a:ext cx="6554867" cy="3767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dirty="0" smtClean="0"/>
          </a:p>
          <a:p>
            <a:r>
              <a:rPr lang="uk-UA" dirty="0" smtClean="0"/>
              <a:t>Набір кнопок з цифрами від 0 до 9.</a:t>
            </a:r>
          </a:p>
          <a:p>
            <a:endParaRPr lang="uk-UA" dirty="0" smtClean="0"/>
          </a:p>
          <a:p>
            <a:r>
              <a:rPr lang="uk-UA" dirty="0" smtClean="0"/>
              <a:t>Кнопка повної та по знакової очистки.</a:t>
            </a:r>
          </a:p>
          <a:p>
            <a:endParaRPr lang="uk-UA" dirty="0" smtClean="0"/>
          </a:p>
          <a:p>
            <a:r>
              <a:rPr lang="uk-UA" dirty="0" smtClean="0"/>
              <a:t>Кнопка виконання операції</a:t>
            </a:r>
            <a:endParaRPr lang="ru-RU" dirty="0"/>
          </a:p>
        </p:txBody>
      </p:sp>
      <p:pic>
        <p:nvPicPr>
          <p:cNvPr id="5" name="Місце для вмісту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012160" y="1441090"/>
            <a:ext cx="2514600" cy="3448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7496" y="5770705"/>
            <a:ext cx="524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Інтерфейс створений у </a:t>
            </a:r>
            <a:r>
              <a:rPr lang="en-US" sz="2000" dirty="0" smtClean="0"/>
              <a:t>Windows Forms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72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2016224" cy="48250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83968" y="2179848"/>
            <a:ext cx="4392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Цей клас </a:t>
            </a:r>
            <a:r>
              <a:rPr lang="uk-UA" sz="2400" dirty="0" smtClean="0"/>
              <a:t>вміщує </a:t>
            </a:r>
            <a:r>
              <a:rPr lang="uk-UA" sz="2400" dirty="0"/>
              <a:t>методи, які реалізують основні математичні дії</a:t>
            </a:r>
            <a:r>
              <a:rPr lang="uk-UA" sz="2400" dirty="0" smtClean="0"/>
              <a:t>:</a:t>
            </a:r>
          </a:p>
          <a:p>
            <a:r>
              <a:rPr lang="uk-UA" sz="2400" dirty="0" smtClean="0"/>
              <a:t>додавання</a:t>
            </a:r>
            <a:r>
              <a:rPr lang="uk-UA" sz="2400" dirty="0"/>
              <a:t>, віднімання, множення, ділення,  знаходження факторіала, кореня квадратного, логарифма, піднесення до </a:t>
            </a:r>
            <a:r>
              <a:rPr lang="uk-UA" sz="2400" dirty="0" err="1"/>
              <a:t>степеня</a:t>
            </a:r>
            <a:r>
              <a:rPr lang="uk-UA" sz="2400" dirty="0"/>
              <a:t>, обчислення тригонометричних функцій.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8773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 smtClean="0"/>
              <a:t>Діаграма класів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212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6554867" cy="1524000"/>
          </a:xfrm>
        </p:spPr>
        <p:txBody>
          <a:bodyPr/>
          <a:lstStyle/>
          <a:p>
            <a:r>
              <a:rPr lang="uk-UA" dirty="0" smtClean="0"/>
              <a:t>Методи в даному класі: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268760"/>
            <a:ext cx="8424936" cy="5445224"/>
          </a:xfrm>
        </p:spPr>
        <p:txBody>
          <a:bodyPr numCol="2">
            <a:normAutofit/>
          </a:bodyPr>
          <a:lstStyle/>
          <a:p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add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виконує додавання </a:t>
            </a:r>
            <a:r>
              <a:rPr lang="uk-UA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чисел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sub 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виконує віднімання чисел </a:t>
            </a:r>
            <a:endParaRPr lang="uk-UA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mul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виконує множення чисел </a:t>
            </a:r>
            <a:endParaRPr lang="uk-UA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uk-UA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pow 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виконує обчислення числа піднесеного до заданого </a:t>
            </a:r>
            <a:r>
              <a:rPr lang="uk-UA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степення</a:t>
            </a:r>
            <a:endParaRPr lang="uk-UA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uk-UA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sqrt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виконує обчислення </a:t>
            </a:r>
            <a:r>
              <a:rPr lang="uk-UA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корення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квадратного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від </a:t>
            </a:r>
            <a:r>
              <a:rPr lang="uk-UA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потрібного 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числа.   </a:t>
            </a:r>
            <a:endParaRPr lang="uk-UA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uk-UA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uk-UA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log 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виконує обчислення натурального логарифму </a:t>
            </a:r>
            <a:endParaRPr lang="uk-UA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uk-UA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fuct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обчислює факторіал </a:t>
            </a:r>
            <a:r>
              <a:rPr lang="uk-UA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потрібного числа.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tan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обчислює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тангенс </a:t>
            </a:r>
            <a:r>
              <a:rPr lang="ru-RU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потрібного</a:t>
            </a:r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числа</a:t>
            </a:r>
          </a:p>
          <a:p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sin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обчислює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синус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потрібного</a:t>
            </a:r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числа</a:t>
            </a:r>
          </a:p>
          <a:p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cos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обчислює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косинус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потрібного</a:t>
            </a:r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числа</a:t>
            </a:r>
          </a:p>
          <a:p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Метод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mod 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в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иконує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цілочисельне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ділення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повертаючи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залишок</a:t>
            </a:r>
            <a:r>
              <a:rPr lang="uk-UA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8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Вигнута догори стрілка 10"/>
          <p:cNvSpPr/>
          <p:nvPr/>
        </p:nvSpPr>
        <p:spPr>
          <a:xfrm rot="7635904">
            <a:off x="5835236" y="4881528"/>
            <a:ext cx="2785426" cy="9361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Місце для вмісту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10555"/>
            <a:ext cx="2531134" cy="3438525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19" y="710555"/>
            <a:ext cx="2533650" cy="34385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950" y="-81533"/>
            <a:ext cx="9144000" cy="3384376"/>
          </a:xfrm>
        </p:spPr>
        <p:txBody>
          <a:bodyPr/>
          <a:lstStyle/>
          <a:p>
            <a:pPr algn="ctr"/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Результат виконання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програми</a:t>
            </a:r>
            <a:b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uk-UA" sz="9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419475"/>
            <a:ext cx="2524125" cy="3438525"/>
          </a:xfrm>
          <a:prstGeom prst="rect">
            <a:avLst/>
          </a:prstGeom>
        </p:spPr>
      </p:pic>
      <p:sp>
        <p:nvSpPr>
          <p:cNvPr id="9" name="Стрілка вправо 8"/>
          <p:cNvSpPr/>
          <p:nvPr/>
        </p:nvSpPr>
        <p:spPr>
          <a:xfrm>
            <a:off x="3118722" y="1917427"/>
            <a:ext cx="3096344" cy="1223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ілення 9"/>
          <p:cNvSpPr/>
          <p:nvPr/>
        </p:nvSpPr>
        <p:spPr>
          <a:xfrm>
            <a:off x="4281591" y="1340768"/>
            <a:ext cx="526942" cy="432048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 bwMode="ltGray">
          <a:xfrm>
            <a:off x="0" y="0"/>
            <a:ext cx="9144000" cy="60213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ln w="18415" cmpd="sng">
                  <a:solidFill>
                    <a:schemeClr val="tx1"/>
                  </a:solidFill>
                  <a:prstDash val="solid"/>
                </a:ln>
              </a:rPr>
              <a:t> </a:t>
            </a:r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</a:rPr>
              <a:t> </a:t>
            </a:r>
            <a:r>
              <a:rPr lang="uk-UA" sz="7200" b="1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</a:t>
            </a:r>
            <a:r>
              <a:rPr lang="ru-RU" sz="7200" b="1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uk-UA" sz="7200" b="1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увагу</a:t>
            </a:r>
            <a:r>
              <a:rPr lang="en-US" sz="7200" b="1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uk-UA" sz="7200" b="1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6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8004</TotalTime>
  <Words>238</Words>
  <Application>Microsoft Office PowerPoint</Application>
  <PresentationFormat>Экран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Century Gothic</vt:lpstr>
      <vt:lpstr>Times New Roman</vt:lpstr>
      <vt:lpstr>Wingdings 2</vt:lpstr>
      <vt:lpstr>Wingdings 3</vt:lpstr>
      <vt:lpstr>Сектор</vt:lpstr>
      <vt:lpstr>Презентація курсового проекту на тему «Інженерний калькулятор»</vt:lpstr>
      <vt:lpstr>Завдання </vt:lpstr>
      <vt:lpstr>Зміст:</vt:lpstr>
      <vt:lpstr>Аналіз технічного завдання</vt:lpstr>
      <vt:lpstr>В інтерфейсі присутні:</vt:lpstr>
      <vt:lpstr>Презентация PowerPoint</vt:lpstr>
      <vt:lpstr>Методи в даному класі:</vt:lpstr>
      <vt:lpstr>Результат виконання програми  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Цезаря</dc:title>
  <dc:creator>Ядолов</dc:creator>
  <cp:lastModifiedBy>Віталій Кокота</cp:lastModifiedBy>
  <cp:revision>130</cp:revision>
  <dcterms:created xsi:type="dcterms:W3CDTF">2013-05-22T02:07:37Z</dcterms:created>
  <dcterms:modified xsi:type="dcterms:W3CDTF">2015-05-11T14:08:20Z</dcterms:modified>
</cp:coreProperties>
</file>