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FA7AF-2F35-432F-A130-123F0807D630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1096B-902A-440C-9871-BC373F124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0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1096B-902A-440C-9871-BC373F124AC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95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6E60087-F2B5-429A-90E5-1C0517BFAAD7}" type="datetimeFigureOut">
              <a:rPr lang="ru-RU" smtClean="0"/>
              <a:t>11.05.2015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08DEEDF-3E0F-4A23-8C79-C5C86CD46F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sz="4800" b="1" dirty="0" smtClean="0"/>
              <a:t>Вербицька </a:t>
            </a:r>
            <a:r>
              <a:rPr lang="uk-UA" sz="4800" b="1" dirty="0" err="1" smtClean="0"/>
              <a:t>В.о</a:t>
            </a:r>
            <a:r>
              <a:rPr lang="uk-UA" sz="4800" b="1" smtClean="0"/>
              <a:t>.</a:t>
            </a:r>
            <a:endParaRPr lang="ru-RU" sz="48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175351" cy="1793167"/>
          </a:xfrm>
        </p:spPr>
        <p:txBody>
          <a:bodyPr>
            <a:noAutofit/>
          </a:bodyPr>
          <a:lstStyle/>
          <a:p>
            <a:r>
              <a:rPr lang="uk-UA" sz="6200" smtClean="0"/>
              <a:t>Виконала </a:t>
            </a:r>
            <a:r>
              <a:rPr lang="uk-UA" sz="6200" dirty="0" smtClean="0"/>
              <a:t>студентка групи СН-21</a:t>
            </a:r>
            <a:endParaRPr lang="ru-RU" sz="6200" dirty="0"/>
          </a:p>
        </p:txBody>
      </p:sp>
    </p:spTree>
    <p:extLst>
      <p:ext uri="{BB962C8B-B14F-4D97-AF65-F5344CB8AC3E}">
        <p14:creationId xmlns:p14="http://schemas.microsoft.com/office/powerpoint/2010/main" val="315981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80920" cy="1440160"/>
          </a:xfrm>
        </p:spPr>
        <p:txBody>
          <a:bodyPr/>
          <a:lstStyle/>
          <a:p>
            <a:pPr algn="ctr"/>
            <a:r>
              <a:rPr lang="uk-UA" dirty="0" smtClean="0"/>
              <a:t>Виведення посортованого масиву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612068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4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136904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Випадково заповнений масив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44824"/>
            <a:ext cx="4752528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1096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sz="6400" dirty="0" smtClean="0"/>
              <a:t>Дякую за увагу!</a:t>
            </a:r>
            <a:br>
              <a:rPr lang="uk-UA" sz="6400" dirty="0" smtClean="0"/>
            </a:br>
            <a:r>
              <a:rPr lang="uk-UA" sz="6400" smtClean="0"/>
              <a:t>запитання</a:t>
            </a:r>
            <a:r>
              <a:rPr lang="uk-UA" sz="6400" dirty="0" smtClean="0"/>
              <a:t>?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6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600" dirty="0"/>
              <a:t> </a:t>
            </a:r>
            <a:r>
              <a:rPr lang="ru-RU" sz="6000" dirty="0" err="1"/>
              <a:t>Обробка</a:t>
            </a:r>
            <a:r>
              <a:rPr lang="ru-RU" sz="6000" dirty="0"/>
              <a:t> </a:t>
            </a:r>
            <a:r>
              <a:rPr lang="ru-RU" sz="6000" dirty="0" err="1"/>
              <a:t>даних</a:t>
            </a:r>
            <a:r>
              <a:rPr lang="ru-RU" sz="6000" dirty="0"/>
              <a:t> </a:t>
            </a:r>
            <a:r>
              <a:rPr lang="ru-RU" sz="6000" dirty="0" err="1" smtClean="0"/>
              <a:t>сортування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2620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Діаграма варіантів використання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17" y="1700808"/>
            <a:ext cx="5130165" cy="393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1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877" y="332656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Діаграма класів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15" y="1916832"/>
            <a:ext cx="3823970" cy="330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1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12511" cy="1143000"/>
          </a:xfrm>
        </p:spPr>
        <p:txBody>
          <a:bodyPr/>
          <a:lstStyle/>
          <a:p>
            <a:r>
              <a:rPr lang="uk-UA" dirty="0" smtClean="0"/>
              <a:t>Розробка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204864"/>
            <a:ext cx="6400800" cy="3474720"/>
          </a:xfrm>
        </p:spPr>
        <p:txBody>
          <a:bodyPr>
            <a:noAutofit/>
          </a:bodyPr>
          <a:lstStyle/>
          <a:p>
            <a:r>
              <a:rPr lang="uk-UA" sz="1200" dirty="0" err="1"/>
              <a:t>class</a:t>
            </a:r>
            <a:r>
              <a:rPr lang="uk-UA" sz="1200" dirty="0"/>
              <a:t> </a:t>
            </a:r>
            <a:r>
              <a:rPr lang="uk-UA" sz="1200" dirty="0" err="1"/>
              <a:t>Sort</a:t>
            </a:r>
            <a:r>
              <a:rPr lang="uk-UA" sz="1200" dirty="0"/>
              <a:t> </a:t>
            </a:r>
            <a:r>
              <a:rPr lang="uk-UA" sz="1200" dirty="0" err="1"/>
              <a:t>–Клас</a:t>
            </a:r>
            <a:r>
              <a:rPr lang="uk-UA" sz="1200" dirty="0"/>
              <a:t> у якому реалізовані методи сортування</a:t>
            </a:r>
            <a:endParaRPr lang="ru-RU" sz="1200" dirty="0"/>
          </a:p>
          <a:p>
            <a:r>
              <a:rPr lang="uk-UA" sz="1200" dirty="0" err="1"/>
              <a:t>Sort</a:t>
            </a:r>
            <a:r>
              <a:rPr lang="uk-UA" sz="1200" dirty="0"/>
              <a:t>(){}– конструктор за замовчуванням</a:t>
            </a:r>
            <a:endParaRPr lang="ru-RU" sz="1200" dirty="0"/>
          </a:p>
          <a:p>
            <a:r>
              <a:rPr lang="uk-UA" sz="1200" dirty="0" err="1"/>
              <a:t>Sort</a:t>
            </a:r>
            <a:r>
              <a:rPr lang="uk-UA" sz="1200" dirty="0"/>
              <a:t>(</a:t>
            </a:r>
            <a:r>
              <a:rPr lang="uk-UA" sz="1200" dirty="0" err="1"/>
              <a:t>int</a:t>
            </a:r>
            <a:r>
              <a:rPr lang="uk-UA" sz="1200" dirty="0"/>
              <a:t> _arr[n]) – конструктор 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inputKey</a:t>
            </a:r>
            <a:r>
              <a:rPr lang="uk-UA" sz="1200" dirty="0"/>
              <a:t> ()</a:t>
            </a:r>
            <a:r>
              <a:rPr lang="uk-UA" sz="1200" dirty="0" err="1"/>
              <a:t>–метод</a:t>
            </a:r>
            <a:r>
              <a:rPr lang="uk-UA" sz="1200" dirty="0"/>
              <a:t> для введення даних з клавіатури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inputFile</a:t>
            </a:r>
            <a:r>
              <a:rPr lang="uk-UA" sz="1200" dirty="0"/>
              <a:t>()– метод для введення даних з </a:t>
            </a:r>
            <a:r>
              <a:rPr lang="uk-UA" sz="1200" dirty="0" err="1"/>
              <a:t>файла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inputRand</a:t>
            </a:r>
            <a:r>
              <a:rPr lang="uk-UA" sz="1200" dirty="0"/>
              <a:t>()– метод для введення даних випадковим способом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saveFile</a:t>
            </a:r>
            <a:r>
              <a:rPr lang="uk-UA" sz="1200" dirty="0"/>
              <a:t>()</a:t>
            </a:r>
            <a:r>
              <a:rPr lang="uk-UA" sz="1200" dirty="0" err="1"/>
              <a:t>–метод</a:t>
            </a:r>
            <a:r>
              <a:rPr lang="uk-UA" sz="1200" dirty="0"/>
              <a:t> для </a:t>
            </a:r>
            <a:r>
              <a:rPr lang="uk-UA" sz="1200" dirty="0" err="1"/>
              <a:t>збріганя</a:t>
            </a:r>
            <a:r>
              <a:rPr lang="uk-UA" sz="1200" dirty="0"/>
              <a:t> відсортованого масиву у </a:t>
            </a:r>
            <a:r>
              <a:rPr lang="uk-UA" sz="1200" dirty="0" err="1"/>
              <a:t>файлик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sortPabble</a:t>
            </a:r>
            <a:r>
              <a:rPr lang="uk-UA" sz="1200" dirty="0"/>
              <a:t> – сортування методом </a:t>
            </a:r>
            <a:r>
              <a:rPr lang="uk-UA" sz="1200" dirty="0" err="1"/>
              <a:t>булбашки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rozpodil</a:t>
            </a:r>
            <a:r>
              <a:rPr lang="uk-UA" sz="1200" dirty="0"/>
              <a:t>(</a:t>
            </a:r>
            <a:r>
              <a:rPr lang="uk-UA" sz="1200" dirty="0" err="1"/>
              <a:t>int</a:t>
            </a:r>
            <a:r>
              <a:rPr lang="uk-UA" sz="1200" dirty="0"/>
              <a:t> *</a:t>
            </a:r>
            <a:r>
              <a:rPr lang="uk-UA" sz="1200" dirty="0" err="1"/>
              <a:t>arr</a:t>
            </a:r>
            <a:r>
              <a:rPr lang="uk-UA" sz="1200" dirty="0"/>
              <a:t>, </a:t>
            </a:r>
            <a:r>
              <a:rPr lang="uk-UA" sz="1200" dirty="0" err="1"/>
              <a:t>int</a:t>
            </a:r>
            <a:r>
              <a:rPr lang="uk-UA" sz="1200" dirty="0"/>
              <a:t> n) </a:t>
            </a:r>
            <a:r>
              <a:rPr lang="uk-UA" sz="1200" dirty="0" err="1"/>
              <a:t>–сортування</a:t>
            </a:r>
            <a:r>
              <a:rPr lang="uk-UA" sz="1200" dirty="0"/>
              <a:t> методо розподілу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speedSort</a:t>
            </a:r>
            <a:r>
              <a:rPr lang="uk-UA" sz="1200" dirty="0"/>
              <a:t>(</a:t>
            </a:r>
            <a:r>
              <a:rPr lang="uk-UA" sz="1200" dirty="0" err="1"/>
              <a:t>int</a:t>
            </a:r>
            <a:r>
              <a:rPr lang="uk-UA" sz="1200" dirty="0"/>
              <a:t> *</a:t>
            </a:r>
            <a:r>
              <a:rPr lang="uk-UA" sz="1200" dirty="0" err="1"/>
              <a:t>arr</a:t>
            </a:r>
            <a:r>
              <a:rPr lang="uk-UA" sz="1200" dirty="0"/>
              <a:t>, </a:t>
            </a:r>
            <a:r>
              <a:rPr lang="uk-UA" sz="1200" dirty="0" err="1"/>
              <a:t>int</a:t>
            </a:r>
            <a:r>
              <a:rPr lang="uk-UA" sz="1200" dirty="0"/>
              <a:t> n) – сортування </a:t>
            </a:r>
            <a:r>
              <a:rPr lang="uk-UA" sz="1200" dirty="0" err="1"/>
              <a:t>швиким</a:t>
            </a:r>
            <a:r>
              <a:rPr lang="uk-UA" sz="1200" dirty="0"/>
              <a:t> методом</a:t>
            </a:r>
            <a:endParaRPr lang="ru-RU" sz="1200" dirty="0"/>
          </a:p>
          <a:p>
            <a:r>
              <a:rPr lang="uk-UA" sz="1200" dirty="0" err="1"/>
              <a:t>void</a:t>
            </a:r>
            <a:r>
              <a:rPr lang="uk-UA" sz="1200" dirty="0"/>
              <a:t> </a:t>
            </a:r>
            <a:r>
              <a:rPr lang="uk-UA" sz="1200" dirty="0" err="1"/>
              <a:t>print</a:t>
            </a:r>
            <a:r>
              <a:rPr lang="uk-UA" sz="1200" dirty="0"/>
              <a:t>()– метод який виводить масив на екран</a:t>
            </a:r>
            <a:endParaRPr lang="ru-RU" sz="1200" dirty="0"/>
          </a:p>
          <a:p>
            <a:r>
              <a:rPr lang="uk-UA" sz="1200" dirty="0" err="1"/>
              <a:t>vector</a:t>
            </a:r>
            <a:r>
              <a:rPr lang="uk-UA" sz="1200" dirty="0"/>
              <a:t> &lt;</a:t>
            </a:r>
            <a:r>
              <a:rPr lang="uk-UA" sz="1200" dirty="0" err="1"/>
              <a:t>string</a:t>
            </a:r>
            <a:r>
              <a:rPr lang="uk-UA" sz="1200" dirty="0"/>
              <a:t>&gt; </a:t>
            </a:r>
            <a:r>
              <a:rPr lang="uk-UA" sz="1200" dirty="0" err="1"/>
              <a:t>menu</a:t>
            </a:r>
            <a:r>
              <a:rPr lang="uk-UA" sz="1200" dirty="0"/>
              <a:t>; – вектор меню </a:t>
            </a:r>
            <a:endParaRPr lang="ru-RU" sz="1200" dirty="0"/>
          </a:p>
          <a:p>
            <a:r>
              <a:rPr lang="uk-UA" sz="1200" dirty="0" err="1"/>
              <a:t>vector</a:t>
            </a:r>
            <a:r>
              <a:rPr lang="uk-UA" sz="1200" dirty="0"/>
              <a:t> &lt;</a:t>
            </a:r>
            <a:r>
              <a:rPr lang="uk-UA" sz="1200" dirty="0" err="1"/>
              <a:t>vector</a:t>
            </a:r>
            <a:r>
              <a:rPr lang="uk-UA" sz="1200" dirty="0"/>
              <a:t> &lt;</a:t>
            </a:r>
            <a:r>
              <a:rPr lang="uk-UA" sz="1200" dirty="0" err="1"/>
              <a:t>string</a:t>
            </a:r>
            <a:r>
              <a:rPr lang="uk-UA" sz="1200" dirty="0"/>
              <a:t>&gt;&gt; menu2; – вектор під меню</a:t>
            </a:r>
            <a:endParaRPr lang="ru-RU" sz="1200" dirty="0"/>
          </a:p>
          <a:p>
            <a:r>
              <a:rPr lang="uk-UA" sz="1200" dirty="0"/>
              <a:t> </a:t>
            </a:r>
            <a:endParaRPr lang="ru-RU" sz="1200" dirty="0"/>
          </a:p>
          <a:p>
            <a:r>
              <a:rPr lang="ru-RU" sz="1200" dirty="0" err="1"/>
              <a:t>class</a:t>
            </a:r>
            <a:r>
              <a:rPr lang="ru-RU" sz="1200" dirty="0"/>
              <a:t> </a:t>
            </a:r>
            <a:r>
              <a:rPr lang="ru-RU" sz="1200" dirty="0" err="1"/>
              <a:t>MMenu</a:t>
            </a:r>
            <a:r>
              <a:rPr lang="ru-RU" sz="1200" dirty="0"/>
              <a:t> </a:t>
            </a:r>
            <a:r>
              <a:rPr lang="uk-UA" sz="1200" dirty="0"/>
              <a:t>– у цей </a:t>
            </a:r>
            <a:r>
              <a:rPr lang="uk-UA" sz="1200" dirty="0" err="1"/>
              <a:t>клac</a:t>
            </a:r>
            <a:r>
              <a:rPr lang="uk-UA" sz="1200" dirty="0"/>
              <a:t> </a:t>
            </a:r>
            <a:r>
              <a:rPr lang="uk-UA" sz="1200" dirty="0" err="1"/>
              <a:t>передaютьcя</a:t>
            </a:r>
            <a:r>
              <a:rPr lang="uk-UA" sz="1200" dirty="0"/>
              <a:t> </a:t>
            </a:r>
            <a:r>
              <a:rPr lang="uk-UA" sz="1200" dirty="0" err="1"/>
              <a:t>пaрaметри</a:t>
            </a:r>
            <a:r>
              <a:rPr lang="uk-UA" sz="1200" dirty="0"/>
              <a:t> меню які </a:t>
            </a:r>
            <a:r>
              <a:rPr lang="uk-UA" sz="1200" dirty="0" err="1"/>
              <a:t>вибрaв</a:t>
            </a:r>
            <a:r>
              <a:rPr lang="uk-UA" sz="1200" dirty="0"/>
              <a:t> </a:t>
            </a:r>
            <a:r>
              <a:rPr lang="uk-UA" sz="1200" dirty="0" err="1"/>
              <a:t>кoриcтувaч</a:t>
            </a:r>
            <a:r>
              <a:rPr lang="uk-UA" sz="1200" dirty="0"/>
              <a:t> і </a:t>
            </a:r>
            <a:r>
              <a:rPr lang="uk-UA" sz="1200" dirty="0" err="1"/>
              <a:t>cпівcтaвляюcя</a:t>
            </a:r>
            <a:r>
              <a:rPr lang="uk-UA" sz="1200" dirty="0"/>
              <a:t> який </a:t>
            </a:r>
            <a:r>
              <a:rPr lang="uk-UA" sz="1200" dirty="0" err="1"/>
              <a:t>викликaти</a:t>
            </a:r>
            <a:r>
              <a:rPr lang="uk-UA" sz="1200" dirty="0"/>
              <a:t> </a:t>
            </a:r>
            <a:r>
              <a:rPr lang="uk-UA" sz="1200" dirty="0" err="1"/>
              <a:t>метoд</a:t>
            </a:r>
            <a:r>
              <a:rPr lang="uk-UA" sz="1200" dirty="0"/>
              <a:t>.</a:t>
            </a:r>
            <a:endParaRPr lang="ru-RU" sz="1200" dirty="0"/>
          </a:p>
          <a:p>
            <a:pPr marL="114300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503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6512511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Використав мову програмування</a:t>
            </a:r>
            <a:endParaRPr lang="ru-RU" dirty="0"/>
          </a:p>
        </p:txBody>
      </p:sp>
      <p:sp>
        <p:nvSpPr>
          <p:cNvPr id="3" name="AutoShape 2" descr="http://img.qweqwe.su/WP_main_712b/wp-content/uploads/2011/09/c_plus_plus_wallpaper_by_captjc-d3y0i7e-1024x57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://img.qweqwe.su/WP_main_712b/wp-content/uploads/2011/09/c_plus_plus_wallpaper_by_captjc-d3y0i7e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07341"/>
            <a:ext cx="7309810" cy="411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uk-UA" sz="7200" dirty="0"/>
              <a:t>Тестування програми</a:t>
            </a:r>
            <a:r>
              <a:rPr lang="ru-RU" sz="7200" dirty="0"/>
              <a:t/>
            </a:r>
            <a:br>
              <a:rPr lang="ru-RU" sz="7200" dirty="0"/>
            </a:b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1130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404664"/>
            <a:ext cx="6512511" cy="1143000"/>
          </a:xfrm>
        </p:spPr>
        <p:txBody>
          <a:bodyPr/>
          <a:lstStyle/>
          <a:p>
            <a:pPr algn="ctr"/>
            <a:r>
              <a:rPr lang="uk-UA" dirty="0" smtClean="0"/>
              <a:t>Меню програми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888432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09120"/>
            <a:ext cx="3960440" cy="187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9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1800200"/>
          </a:xfrm>
        </p:spPr>
        <p:txBody>
          <a:bodyPr/>
          <a:lstStyle/>
          <a:p>
            <a:pPr algn="ctr"/>
            <a:r>
              <a:rPr lang="uk-UA" dirty="0" smtClean="0"/>
              <a:t>Додавання даних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4452193" cy="3517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6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27</TotalTime>
  <Words>147</Words>
  <Application>Microsoft Office PowerPoint</Application>
  <PresentationFormat>Экран (4:3)</PresentationFormat>
  <Paragraphs>29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Аптека</vt:lpstr>
      <vt:lpstr>Виконала студентка групи СН-21</vt:lpstr>
      <vt:lpstr>Презентация PowerPoint</vt:lpstr>
      <vt:lpstr>Діаграма варіантів використання</vt:lpstr>
      <vt:lpstr>Діаграма класів</vt:lpstr>
      <vt:lpstr>Розробка програми</vt:lpstr>
      <vt:lpstr>Використав мову програмування</vt:lpstr>
      <vt:lpstr>Тестування програми </vt:lpstr>
      <vt:lpstr>Меню програми</vt:lpstr>
      <vt:lpstr>Додавання даних</vt:lpstr>
      <vt:lpstr>Виведення посортованого масиву</vt:lpstr>
      <vt:lpstr>Випадково заповнений масив</vt:lpstr>
      <vt:lpstr> Дякую за увагу! запитання? 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Виконала студента групи СН-21</dc:title>
  <dc:creator>Nicholas</dc:creator>
  <cp:lastModifiedBy>Vitaliy</cp:lastModifiedBy>
  <cp:revision>8</cp:revision>
  <dcterms:created xsi:type="dcterms:W3CDTF">2014-05-14T03:12:05Z</dcterms:created>
  <dcterms:modified xsi:type="dcterms:W3CDTF">2015-05-11T11:38:24Z</dcterms:modified>
</cp:coreProperties>
</file>