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7D28-672C-435C-8C00-C45CD1060C3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B12-5DB7-4A68-8E2B-8A00160BF49C}" type="slidenum">
              <a:rPr lang="uk-UA" smtClean="0"/>
              <a:t>‹№›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7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7D28-672C-435C-8C00-C45CD1060C3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B12-5DB7-4A68-8E2B-8A00160BF4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38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7D28-672C-435C-8C00-C45CD1060C3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B12-5DB7-4A68-8E2B-8A00160BF4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842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7D28-672C-435C-8C00-C45CD1060C3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B12-5DB7-4A68-8E2B-8A00160BF49C}" type="slidenum">
              <a:rPr lang="uk-UA" smtClean="0"/>
              <a:t>‹№›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2802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7D28-672C-435C-8C00-C45CD1060C3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B12-5DB7-4A68-8E2B-8A00160BF4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087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7D28-672C-435C-8C00-C45CD1060C3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B12-5DB7-4A68-8E2B-8A00160BF49C}" type="slidenum">
              <a:rPr lang="uk-UA" smtClean="0"/>
              <a:t>‹№›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110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7D28-672C-435C-8C00-C45CD1060C3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B12-5DB7-4A68-8E2B-8A00160BF4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4068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7D28-672C-435C-8C00-C45CD1060C3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B12-5DB7-4A68-8E2B-8A00160BF4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8863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7D28-672C-435C-8C00-C45CD1060C3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B12-5DB7-4A68-8E2B-8A00160BF4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255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7D28-672C-435C-8C00-C45CD1060C3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B12-5DB7-4A68-8E2B-8A00160BF4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624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7D28-672C-435C-8C00-C45CD1060C3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B12-5DB7-4A68-8E2B-8A00160BF4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657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7D28-672C-435C-8C00-C45CD1060C3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B12-5DB7-4A68-8E2B-8A00160BF4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38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7D28-672C-435C-8C00-C45CD1060C3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B12-5DB7-4A68-8E2B-8A00160BF4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634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7D28-672C-435C-8C00-C45CD1060C3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B12-5DB7-4A68-8E2B-8A00160BF4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81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7D28-672C-435C-8C00-C45CD1060C3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B12-5DB7-4A68-8E2B-8A00160BF4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756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7D28-672C-435C-8C00-C45CD1060C3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B12-5DB7-4A68-8E2B-8A00160BF4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51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7D28-672C-435C-8C00-C45CD1060C3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B12-5DB7-4A68-8E2B-8A00160BF4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026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A17D28-672C-435C-8C00-C45CD1060C3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AC0AB12-5DB7-4A68-8E2B-8A00160BF4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3331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Презентація курсового проекту на тему «</a:t>
            </a:r>
            <a:r>
              <a:rPr lang="uk-UA" dirty="0"/>
              <a:t>Програма захисту інформації на основі </a:t>
            </a:r>
            <a:r>
              <a:rPr lang="uk-UA" dirty="0" smtClean="0"/>
              <a:t>шифрування»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4374770"/>
            <a:ext cx="8791575" cy="1655762"/>
          </a:xfrm>
        </p:spPr>
        <p:txBody>
          <a:bodyPr/>
          <a:lstStyle/>
          <a:p>
            <a:pPr algn="r"/>
            <a:r>
              <a:rPr lang="ru-RU" dirty="0" smtClean="0"/>
              <a:t>Рожко </a:t>
            </a:r>
            <a:r>
              <a:rPr lang="ru-RU" dirty="0" err="1" smtClean="0"/>
              <a:t>Едуард</a:t>
            </a:r>
            <a:endParaRPr lang="uk-UA" dirty="0" smtClean="0"/>
          </a:p>
          <a:p>
            <a:pPr algn="r"/>
            <a:r>
              <a:rPr lang="uk-UA" dirty="0" smtClean="0"/>
              <a:t>Сн-21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401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6813" y="224818"/>
            <a:ext cx="9905998" cy="1478570"/>
          </a:xfrm>
        </p:spPr>
        <p:txBody>
          <a:bodyPr/>
          <a:lstStyle/>
          <a:p>
            <a:pPr algn="ctr"/>
            <a:r>
              <a:rPr lang="uk-UA" dirty="0" smtClean="0"/>
              <a:t>Зображення вікна головної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087" y="1995488"/>
            <a:ext cx="7911698" cy="40084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6111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2510818"/>
            <a:ext cx="9905998" cy="1478570"/>
          </a:xfrm>
        </p:spPr>
        <p:txBody>
          <a:bodyPr/>
          <a:lstStyle/>
          <a:p>
            <a:pPr algn="ctr"/>
            <a:r>
              <a:rPr lang="uk-UA" dirty="0" smtClean="0"/>
              <a:t>Дякую за увагу :)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994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Програма для захисту тексту за допомогою </a:t>
            </a:r>
            <a:r>
              <a:rPr lang="en-US" dirty="0" smtClean="0"/>
              <a:t>RSA </a:t>
            </a:r>
            <a:r>
              <a:rPr lang="uk-UA" dirty="0" smtClean="0"/>
              <a:t>шифрування	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5472111" y="4835436"/>
            <a:ext cx="557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dirty="0">
                <a:latin typeface="Times New Roman" pitchFamily="18" charset="0"/>
                <a:cs typeface="Times New Roman" pitchFamily="18" charset="0"/>
              </a:rPr>
              <a:t>Середовище розробки: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Microsoft Visual Studio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2012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uk-UA" dirty="0">
                <a:latin typeface="Times New Roman" pitchFamily="18" charset="0"/>
                <a:cs typeface="Times New Roman" pitchFamily="18" charset="0"/>
              </a:rPr>
              <a:t>Мова: С++</a:t>
            </a:r>
          </a:p>
          <a:p>
            <a:pPr algn="r"/>
            <a:r>
              <a:rPr lang="uk-UA" dirty="0">
                <a:latin typeface="Times New Roman" pitchFamily="18" charset="0"/>
                <a:cs typeface="Times New Roman" pitchFamily="18" charset="0"/>
              </a:rPr>
              <a:t>Платформа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x86/x64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dirty="0">
                <a:latin typeface="Times New Roman" pitchFamily="18" charset="0"/>
                <a:cs typeface="Times New Roman" pitchFamily="18" charset="0"/>
              </a:rPr>
              <a:t>OC: Windows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8.1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8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Зміст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Аналіз технічного завдання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Графічне подання програми</a:t>
            </a:r>
            <a:endParaRPr lang="en-US" dirty="0" smtClean="0"/>
          </a:p>
          <a:p>
            <a:pPr lvl="1"/>
            <a:r>
              <a:rPr lang="uk-UA" dirty="0"/>
              <a:t>Діаграма </a:t>
            </a:r>
            <a:r>
              <a:rPr lang="uk-UA" dirty="0" smtClean="0"/>
              <a:t>класів</a:t>
            </a:r>
          </a:p>
          <a:p>
            <a:pPr lvl="1"/>
            <a:r>
              <a:rPr lang="uk-UA" dirty="0" smtClean="0"/>
              <a:t>Діаграма прецедентів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Зображення вікна програми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404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Аналіз технічного завдання	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Захист тексту на основі шифрування</a:t>
            </a:r>
          </a:p>
          <a:p>
            <a:r>
              <a:rPr lang="uk-UA" dirty="0"/>
              <a:t>Збереження зашифрованого тексту і ключів у </a:t>
            </a:r>
            <a:r>
              <a:rPr lang="uk-UA" dirty="0" smtClean="0"/>
              <a:t>файли</a:t>
            </a:r>
            <a:endParaRPr lang="en-US" dirty="0" smtClean="0"/>
          </a:p>
          <a:p>
            <a:r>
              <a:rPr lang="uk-UA" dirty="0" smtClean="0"/>
              <a:t>Зчитування тексту з файлу і</a:t>
            </a:r>
            <a:r>
              <a:rPr lang="en-US" dirty="0" smtClean="0"/>
              <a:t> </a:t>
            </a:r>
            <a:r>
              <a:rPr lang="uk-UA" dirty="0" smtClean="0"/>
              <a:t>його дешифрування</a:t>
            </a:r>
          </a:p>
          <a:p>
            <a:pPr marL="0" indent="0">
              <a:buNone/>
            </a:pP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30132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Діаграма класів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3" y="0"/>
            <a:ext cx="8231187" cy="49877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5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8358187" cy="1478570"/>
          </a:xfrm>
        </p:spPr>
        <p:txBody>
          <a:bodyPr/>
          <a:lstStyle/>
          <a:p>
            <a:pPr algn="ctr"/>
            <a:r>
              <a:rPr lang="uk-UA" dirty="0" smtClean="0"/>
              <a:t>Клас </a:t>
            </a:r>
            <a:r>
              <a:rPr lang="en-US" dirty="0" err="1" smtClean="0"/>
              <a:t>Myfile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249487"/>
            <a:ext cx="6438900" cy="3541714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Клас </a:t>
            </a:r>
            <a:r>
              <a:rPr lang="en-US" dirty="0" err="1" smtClean="0"/>
              <a:t>MyFile</a:t>
            </a:r>
            <a:r>
              <a:rPr lang="en-US" dirty="0" smtClean="0"/>
              <a:t> </a:t>
            </a:r>
            <a:r>
              <a:rPr lang="uk-UA" dirty="0" smtClean="0"/>
              <a:t>реалізує роботу із файлами :</a:t>
            </a:r>
          </a:p>
          <a:p>
            <a:r>
              <a:rPr lang="uk-UA" sz="2000" dirty="0" smtClean="0"/>
              <a:t>Збереження даних і ключів</a:t>
            </a:r>
          </a:p>
          <a:p>
            <a:r>
              <a:rPr lang="uk-UA" sz="2000" dirty="0" smtClean="0"/>
              <a:t>Зчитування даних і ключів</a:t>
            </a:r>
          </a:p>
          <a:p>
            <a:r>
              <a:rPr lang="uk-UA" sz="2000" dirty="0" smtClean="0"/>
              <a:t>Перейменування</a:t>
            </a:r>
          </a:p>
          <a:p>
            <a:r>
              <a:rPr lang="uk-UA" sz="2000" dirty="0" smtClean="0"/>
              <a:t>Пошук файлу у папці із програмою</a:t>
            </a:r>
            <a:endParaRPr lang="uk-UA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313" y="1283191"/>
            <a:ext cx="3694856" cy="45080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514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2987" y="618518"/>
            <a:ext cx="8734424" cy="1478570"/>
          </a:xfrm>
        </p:spPr>
        <p:txBody>
          <a:bodyPr/>
          <a:lstStyle/>
          <a:p>
            <a:pPr algn="ctr"/>
            <a:r>
              <a:rPr lang="uk-UA" dirty="0" smtClean="0"/>
              <a:t>Клас </a:t>
            </a:r>
            <a:r>
              <a:rPr lang="en-US" dirty="0" smtClean="0"/>
              <a:t>TEXT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22624" y="2097088"/>
            <a:ext cx="7824787" cy="3541714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Реалізує роботу із текстом :</a:t>
            </a:r>
          </a:p>
          <a:p>
            <a:r>
              <a:rPr lang="uk-UA" sz="2000" dirty="0" smtClean="0"/>
              <a:t>Збереження у зашифрованому і дешифрованому вигляді</a:t>
            </a:r>
          </a:p>
          <a:p>
            <a:r>
              <a:rPr lang="uk-UA" sz="2000" dirty="0" smtClean="0"/>
              <a:t>Збереження даних для розшифрування : відкритий і закритий ключі</a:t>
            </a:r>
            <a:endParaRPr lang="uk-UA" dirty="0"/>
          </a:p>
          <a:p>
            <a:endParaRPr lang="uk-UA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230956"/>
            <a:ext cx="2274888" cy="63862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85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7888286" cy="1478570"/>
          </a:xfrm>
        </p:spPr>
        <p:txBody>
          <a:bodyPr/>
          <a:lstStyle/>
          <a:p>
            <a:pPr algn="ctr"/>
            <a:r>
              <a:rPr lang="uk-UA" dirty="0" smtClean="0"/>
              <a:t>Клас </a:t>
            </a:r>
            <a:r>
              <a:rPr lang="en-US" dirty="0" smtClean="0"/>
              <a:t>RSA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7888287" cy="3529013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Клас </a:t>
            </a:r>
            <a:r>
              <a:rPr lang="en-US" dirty="0" smtClean="0"/>
              <a:t>RSA </a:t>
            </a:r>
            <a:r>
              <a:rPr lang="uk-UA" dirty="0" smtClean="0"/>
              <a:t>реалізує шифрування і дешифрування тексту.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1" y="277246"/>
            <a:ext cx="2124074" cy="63420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547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3801" y="0"/>
            <a:ext cx="9905998" cy="1478570"/>
          </a:xfrm>
        </p:spPr>
        <p:txBody>
          <a:bodyPr/>
          <a:lstStyle/>
          <a:p>
            <a:pPr algn="ctr"/>
            <a:r>
              <a:rPr lang="uk-UA" dirty="0" smtClean="0"/>
              <a:t>Діаграма прецедентів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402" y="1600200"/>
            <a:ext cx="7693533" cy="3614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76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162</TotalTime>
  <Words>146</Words>
  <Application>Microsoft Office PowerPoint</Application>
  <PresentationFormat>Широкий екран</PresentationFormat>
  <Paragraphs>35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5" baseType="lpstr">
      <vt:lpstr>Century Gothic</vt:lpstr>
      <vt:lpstr>Times New Roman</vt:lpstr>
      <vt:lpstr>Wingdings 3</vt:lpstr>
      <vt:lpstr>Сектор</vt:lpstr>
      <vt:lpstr>Презентація курсового проекту на тему «Програма захисту інформації на основі шифрування»</vt:lpstr>
      <vt:lpstr>Завдання</vt:lpstr>
      <vt:lpstr>Зміст</vt:lpstr>
      <vt:lpstr>Аналіз технічного завдання </vt:lpstr>
      <vt:lpstr>Діаграма класів</vt:lpstr>
      <vt:lpstr>Клас Myfile</vt:lpstr>
      <vt:lpstr>Клас TEXT</vt:lpstr>
      <vt:lpstr>Клас RSA</vt:lpstr>
      <vt:lpstr>Діаграма прецедентів</vt:lpstr>
      <vt:lpstr>Зображення вікна головної</vt:lpstr>
      <vt:lpstr>Дякую за увагу :)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курсового проекту на тему «захист тексту за допомогою шифрування»</dc:title>
  <dc:creator>Андрій Стефанів</dc:creator>
  <cp:lastModifiedBy>Edik</cp:lastModifiedBy>
  <cp:revision>17</cp:revision>
  <dcterms:created xsi:type="dcterms:W3CDTF">2014-05-14T04:13:22Z</dcterms:created>
  <dcterms:modified xsi:type="dcterms:W3CDTF">2015-04-29T23:10:20Z</dcterms:modified>
</cp:coreProperties>
</file>