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3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FA7AF-2F35-432F-A130-123F0807D63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1096B-902A-440C-9871-BC373F124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0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6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95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30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4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9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5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9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6E60087-F2B5-429A-90E5-1C0517BFAAD7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7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047" y="716534"/>
            <a:ext cx="8496944" cy="2369231"/>
          </a:xfrm>
        </p:spPr>
        <p:txBody>
          <a:bodyPr>
            <a:noAutofit/>
          </a:bodyPr>
          <a:lstStyle/>
          <a:p>
            <a:r>
              <a:rPr lang="uk-UA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групи СН-21</a:t>
            </a:r>
            <a:endParaRPr lang="ru-RU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4047" y="3356992"/>
            <a:ext cx="6192629" cy="864096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Сидор Віктор</a:t>
            </a:r>
            <a:endParaRPr lang="ru-RU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Пошук за назвою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93" y="2420888"/>
            <a:ext cx="64579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4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Пошук за ціною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80" y="2636912"/>
            <a:ext cx="64293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Пошук за типом кузова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55" y="2636912"/>
            <a:ext cx="64484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6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Видалення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55" y="2636912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6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438109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/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sz="6400" dirty="0" smtClean="0">
                <a:solidFill>
                  <a:schemeClr val="tx1"/>
                </a:solidFill>
              </a:rPr>
              <a:t>Дякую за увагу!</a:t>
            </a:r>
            <a:br>
              <a:rPr lang="uk-UA" sz="6400" dirty="0" smtClean="0">
                <a:solidFill>
                  <a:schemeClr val="tx1"/>
                </a:solidFill>
              </a:rPr>
            </a:br>
            <a:r>
              <a:rPr lang="uk-UA" dirty="0" smtClean="0">
                <a:solidFill>
                  <a:schemeClr val="tx1"/>
                </a:solidFill>
              </a:rPr>
              <a:t/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6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/>
              <a:t>База </a:t>
            </a:r>
            <a:r>
              <a:rPr lang="ru-RU" sz="6000" dirty="0" err="1"/>
              <a:t>даних</a:t>
            </a:r>
            <a:r>
              <a:rPr lang="ru-RU" sz="6000" dirty="0"/>
              <a:t> </a:t>
            </a:r>
            <a:r>
              <a:rPr lang="ru-RU" sz="6000" dirty="0" err="1"/>
              <a:t>що</a:t>
            </a:r>
            <a:r>
              <a:rPr lang="ru-RU" sz="6000" dirty="0"/>
              <a:t> </a:t>
            </a:r>
            <a:r>
              <a:rPr lang="ru-RU" sz="6000" dirty="0" err="1"/>
              <a:t>містить</a:t>
            </a:r>
            <a:r>
              <a:rPr lang="ru-RU" sz="6000" dirty="0"/>
              <a:t> </a:t>
            </a:r>
            <a:r>
              <a:rPr lang="ru-RU" sz="6000" dirty="0" err="1"/>
              <a:t>інформацію</a:t>
            </a:r>
            <a:r>
              <a:rPr lang="ru-RU" sz="6000" dirty="0"/>
              <a:t> про </a:t>
            </a:r>
            <a:r>
              <a:rPr lang="ru-RU" sz="6000" dirty="0" err="1"/>
              <a:t>автомобілі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262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836712"/>
            <a:ext cx="6512511" cy="78296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Діаграма варіантів використання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595514" cy="31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877" y="332656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94" y="2852936"/>
            <a:ext cx="67722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6512511" cy="1143000"/>
          </a:xfrm>
        </p:spPr>
        <p:txBody>
          <a:bodyPr/>
          <a:lstStyle/>
          <a:p>
            <a:r>
              <a:rPr lang="uk-UA" dirty="0" smtClean="0"/>
              <a:t>Розробка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204864"/>
            <a:ext cx="7056784" cy="4392488"/>
          </a:xfrm>
        </p:spPr>
        <p:txBody>
          <a:bodyPr>
            <a:noAutofit/>
          </a:bodyPr>
          <a:lstStyle/>
          <a:p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AutoStruct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для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усіх даних про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автомобіль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клас де реалізована уся логіка</a:t>
            </a:r>
          </a:p>
          <a:p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(){} – конструктор за замовчуванням</a:t>
            </a:r>
          </a:p>
          <a:p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AutoStruct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конструктор</a:t>
            </a:r>
          </a:p>
          <a:p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addAuto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додати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мобіль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viewAllAuto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перегляд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усіх автомобілів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searchName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пошук за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назвою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searchPrice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пошук за ціною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Kuzuv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пошук а тип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кузовом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deleteAuto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очистити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4032448"/>
          </a:xfrm>
        </p:spPr>
        <p:txBody>
          <a:bodyPr>
            <a:noAutofit/>
          </a:bodyPr>
          <a:lstStyle/>
          <a:p>
            <a:pPr algn="ctr"/>
            <a:r>
              <a:rPr lang="uk-UA" sz="7200" dirty="0">
                <a:solidFill>
                  <a:schemeClr val="tx1"/>
                </a:solidFill>
              </a:rPr>
              <a:t>Тестування програми</a:t>
            </a:r>
            <a:r>
              <a:rPr lang="ru-RU" sz="7200" dirty="0"/>
              <a:t/>
            </a:r>
            <a:br>
              <a:rPr lang="ru-RU" sz="7200" dirty="0"/>
            </a:b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113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Меню програми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01" y="2420888"/>
            <a:ext cx="64389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80920" cy="936104"/>
          </a:xfrm>
        </p:spPr>
        <p:txBody>
          <a:bodyPr/>
          <a:lstStyle/>
          <a:p>
            <a:pPr algn="ctr"/>
            <a:r>
              <a:rPr lang="uk-UA" dirty="0" smtClean="0"/>
              <a:t>Додавання даних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6912768" cy="40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Вивід усіх Автомобілів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18" y="2636912"/>
            <a:ext cx="64389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7289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TM03457464[[fn=Делимое]]</Template>
  <TotalTime>196</TotalTime>
  <Words>114</Words>
  <Application>Microsoft Office PowerPoint</Application>
  <PresentationFormat>Экран (4:3)</PresentationFormat>
  <Paragraphs>27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Corbel</vt:lpstr>
      <vt:lpstr>Gill Sans MT</vt:lpstr>
      <vt:lpstr>Times New Roman</vt:lpstr>
      <vt:lpstr>Wingdings 2</vt:lpstr>
      <vt:lpstr>Дивиденд</vt:lpstr>
      <vt:lpstr>Виконав студент групи СН-21</vt:lpstr>
      <vt:lpstr>Презентация PowerPoint</vt:lpstr>
      <vt:lpstr>Діаграма варіантів використання</vt:lpstr>
      <vt:lpstr>Діаграма класів</vt:lpstr>
      <vt:lpstr>Розробка програми</vt:lpstr>
      <vt:lpstr>Тестування програми </vt:lpstr>
      <vt:lpstr>Меню програми</vt:lpstr>
      <vt:lpstr>Додавання даних</vt:lpstr>
      <vt:lpstr>Вивід усіх Автомобілів</vt:lpstr>
      <vt:lpstr>Пошук за назвою</vt:lpstr>
      <vt:lpstr>Пошук за ціною</vt:lpstr>
      <vt:lpstr>Пошук за типом кузова</vt:lpstr>
      <vt:lpstr>Видалення</vt:lpstr>
      <vt:lpstr> Дякую за увагу!  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Виконала студента групи СН-21</dc:title>
  <dc:creator>Nicholas</dc:creator>
  <cp:lastModifiedBy>Victor</cp:lastModifiedBy>
  <cp:revision>17</cp:revision>
  <dcterms:created xsi:type="dcterms:W3CDTF">2014-05-14T03:12:05Z</dcterms:created>
  <dcterms:modified xsi:type="dcterms:W3CDTF">2015-05-18T18:22:10Z</dcterms:modified>
</cp:coreProperties>
</file>