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0879BD2-DCBF-428B-B273-C6887A5A9E3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/>
              <a:t>Підготував:</a:t>
            </a:r>
          </a:p>
          <a:p>
            <a:r>
              <a:rPr lang="uk-UA" sz="2400" b="1" dirty="0" err="1" smtClean="0"/>
              <a:t>Черній</a:t>
            </a:r>
            <a:r>
              <a:rPr lang="uk-UA" sz="2400" b="1" dirty="0" smtClean="0"/>
              <a:t> Михайло</a:t>
            </a:r>
          </a:p>
          <a:p>
            <a:r>
              <a:rPr lang="uk-UA" sz="2400" b="1" dirty="0" smtClean="0"/>
              <a:t>СН-22</a:t>
            </a:r>
            <a:endParaRPr lang="uk-UA" sz="2400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/>
          <a:lstStyle/>
          <a:p>
            <a:r>
              <a:rPr lang="uk-U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Презентація Курсової роботи з </a:t>
            </a:r>
            <a:r>
              <a:rPr lang="uk-UA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ооп</a:t>
            </a:r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“Library </a:t>
            </a:r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Management 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System”</a:t>
            </a:r>
            <a:endParaRPr lang="uk-U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580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 :</a:t>
            </a:r>
            <a:endParaRPr lang="uk-U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Реалізація програми обліку книжок у Бібліотеці.</a:t>
            </a:r>
          </a:p>
          <a:p>
            <a:pPr marL="0" indent="0">
              <a:buNone/>
            </a:pPr>
            <a:endParaRPr lang="uk-UA" sz="2400" b="1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uk-UA" sz="2400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Середовище розробки: </a:t>
            </a:r>
            <a:r>
              <a:rPr lang="en-US" sz="2400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Dev-C++</a:t>
            </a:r>
          </a:p>
          <a:p>
            <a:pPr marL="0" indent="0">
              <a:buNone/>
            </a:pPr>
            <a:r>
              <a:rPr lang="uk-UA" sz="2400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Мова: С++</a:t>
            </a:r>
          </a:p>
          <a:p>
            <a:pPr marL="0" indent="0">
              <a:buNone/>
            </a:pPr>
            <a:r>
              <a:rPr lang="uk-UA" sz="2400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Платформа:</a:t>
            </a:r>
            <a:r>
              <a:rPr lang="en-US" sz="2400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x64</a:t>
            </a:r>
          </a:p>
          <a:p>
            <a:pPr marL="0" indent="0">
              <a:buNone/>
            </a:pPr>
            <a:r>
              <a:rPr lang="uk-UA" sz="2400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ОС: </a:t>
            </a:r>
            <a:r>
              <a:rPr lang="en-US" sz="2400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Windows 8.1</a:t>
            </a:r>
            <a:endParaRPr lang="uk-UA" sz="2400" b="1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9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5400" b="1" cap="none" spc="0" dirty="0" smtClean="0">
                <a:ln w="12700">
                  <a:solidFill>
                    <a:srgbClr val="DC9E1F">
                      <a:satMod val="1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Зміст: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uk-UA" sz="2400" b="1" spc="0" dirty="0" smtClean="0">
                <a:ln w="12700">
                  <a:solidFill>
                    <a:srgbClr val="DC9E1F">
                      <a:satMod val="1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Аналіз технічного завдання</a:t>
            </a:r>
          </a:p>
          <a:p>
            <a:pPr>
              <a:buFont typeface="+mj-lt"/>
              <a:buAutoNum type="arabicPeriod"/>
            </a:pPr>
            <a:r>
              <a:rPr lang="uk-UA" sz="2400" b="1" spc="0" dirty="0" smtClean="0">
                <a:ln w="12700">
                  <a:solidFill>
                    <a:srgbClr val="DC9E1F">
                      <a:satMod val="1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Діаграма варіантів використання</a:t>
            </a:r>
          </a:p>
          <a:p>
            <a:pPr>
              <a:buFont typeface="+mj-lt"/>
              <a:buAutoNum type="arabicPeriod"/>
            </a:pPr>
            <a:r>
              <a:rPr lang="uk-UA" sz="2400" b="1" spc="0" dirty="0" smtClean="0">
                <a:ln w="12700">
                  <a:solidFill>
                    <a:srgbClr val="DC9E1F">
                      <a:satMod val="1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Діаграма класів</a:t>
            </a:r>
          </a:p>
          <a:p>
            <a:pPr>
              <a:buFont typeface="+mj-lt"/>
              <a:buAutoNum type="arabicPeriod"/>
            </a:pPr>
            <a:r>
              <a:rPr lang="uk-UA" sz="2400" b="1" spc="0" dirty="0" smtClean="0">
                <a:ln w="12700">
                  <a:solidFill>
                    <a:srgbClr val="DC9E1F">
                      <a:satMod val="1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Опис класів</a:t>
            </a:r>
          </a:p>
          <a:p>
            <a:pPr>
              <a:buFont typeface="+mj-lt"/>
              <a:buAutoNum type="arabicPeriod"/>
            </a:pPr>
            <a:r>
              <a:rPr lang="uk-UA" sz="2400" b="1" spc="0" dirty="0" smtClean="0">
                <a:ln w="12700">
                  <a:solidFill>
                    <a:srgbClr val="DC9E1F">
                      <a:satMod val="1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Робота та інтерфейс програми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795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38864" cy="1143000"/>
          </a:xfrm>
        </p:spPr>
        <p:txBody>
          <a:bodyPr/>
          <a:lstStyle/>
          <a:p>
            <a:r>
              <a:rPr lang="uk-UA" sz="5400" b="1" cap="none" spc="0" dirty="0">
                <a:ln w="12700">
                  <a:solidFill>
                    <a:srgbClr val="DC9E1F">
                      <a:satMod val="1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Аналіз </a:t>
            </a:r>
            <a:r>
              <a:rPr lang="uk-UA" sz="5400" b="1" cap="none" spc="0" dirty="0" smtClean="0">
                <a:ln w="12700">
                  <a:solidFill>
                    <a:srgbClr val="DC9E1F">
                      <a:satMod val="1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технічного завдання</a:t>
            </a:r>
            <a:endParaRPr lang="uk-UA" sz="5400" b="1" cap="none" spc="0" dirty="0">
              <a:ln w="12700">
                <a:solidFill>
                  <a:srgbClr val="DC9E1F">
                    <a:satMod val="155000"/>
                  </a:srgbClr>
                </a:solidFill>
                <a:prstDash val="solid"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rgbClr val="DC9E1F"/>
              </a:buClr>
            </a:pPr>
            <a:r>
              <a:rPr lang="uk-UA" sz="2400" dirty="0" smtClean="0">
                <a:solidFill>
                  <a:srgbClr val="FFC000"/>
                </a:solidFill>
                <a:latin typeface="Times New Roman"/>
                <a:ea typeface="Times New Roman"/>
              </a:rPr>
              <a:t>Завдання даної курсової роботи полягає у написанні програми для створення бази даних книжок і студентів у бібліотеці. </a:t>
            </a:r>
            <a:r>
              <a:rPr lang="uk-UA" sz="2400" dirty="0">
                <a:solidFill>
                  <a:srgbClr val="FFC000"/>
                </a:solidFill>
              </a:rPr>
              <a:t>Також за допомогою цієї програм можна легко і доступно додавати в базу даних відомості про книги, </a:t>
            </a:r>
            <a:r>
              <a:rPr lang="uk-UA" sz="2400" dirty="0" smtClean="0">
                <a:solidFill>
                  <a:srgbClr val="FFC000"/>
                </a:solidFill>
              </a:rPr>
              <a:t>студентів, дізнатись </a:t>
            </a:r>
            <a:r>
              <a:rPr lang="uk-UA" sz="2400" dirty="0">
                <a:solidFill>
                  <a:srgbClr val="FFC000"/>
                </a:solidFill>
              </a:rPr>
              <a:t>їхні дані, та з легкістю маніпулювати ними.</a:t>
            </a:r>
          </a:p>
          <a:p>
            <a:pPr marL="0" indent="0">
              <a:buClr>
                <a:srgbClr val="DC9E1F"/>
              </a:buClr>
              <a:buNone/>
            </a:pPr>
            <a:endParaRPr lang="uk-UA" sz="2400" b="1" spc="0" dirty="0" smtClean="0">
              <a:ln w="12700">
                <a:solidFill>
                  <a:srgbClr val="DC9E1F">
                    <a:satMod val="155000"/>
                  </a:srgb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3853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5400" b="1" cap="none" spc="0" dirty="0" smtClean="0">
                <a:ln w="12700">
                  <a:solidFill>
                    <a:srgbClr val="DC9E1F">
                      <a:satMod val="1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Діаграма прецедентів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17" y="1600200"/>
            <a:ext cx="6798365" cy="4205064"/>
          </a:xfrm>
        </p:spPr>
      </p:pic>
    </p:spTree>
    <p:extLst>
      <p:ext uri="{BB962C8B-B14F-4D97-AF65-F5344CB8AC3E}">
        <p14:creationId xmlns:p14="http://schemas.microsoft.com/office/powerpoint/2010/main" val="211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5400" b="1" cap="none" spc="0" dirty="0" smtClean="0">
                <a:ln w="12700">
                  <a:solidFill>
                    <a:srgbClr val="DC9E1F">
                      <a:satMod val="155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Діаграми класів</a:t>
            </a:r>
            <a:endParaRPr lang="uk-U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63097"/>
            <a:ext cx="2160240" cy="369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36173"/>
            <a:ext cx="2160240" cy="409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1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98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214</TotalTime>
  <Words>105</Words>
  <Application>Microsoft Office PowerPoint</Application>
  <PresentationFormat>Экран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Горизонт</vt:lpstr>
      <vt:lpstr>Презентація Курсової роботи з ооп  “Library Management System”</vt:lpstr>
      <vt:lpstr>Завдання :</vt:lpstr>
      <vt:lpstr>Зміст:</vt:lpstr>
      <vt:lpstr>Аналіз технічного завдання</vt:lpstr>
      <vt:lpstr>Діаграма прецедентів</vt:lpstr>
      <vt:lpstr>Діаграми класів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Курсової роботи з ооп Dev-C++</dc:title>
  <dc:creator>Misha Chernii</dc:creator>
  <cp:lastModifiedBy>Misha Chernii</cp:lastModifiedBy>
  <cp:revision>8</cp:revision>
  <dcterms:created xsi:type="dcterms:W3CDTF">2015-05-18T19:16:33Z</dcterms:created>
  <dcterms:modified xsi:type="dcterms:W3CDTF">2015-05-18T23:00:59Z</dcterms:modified>
</cp:coreProperties>
</file>