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57" r:id="rId3"/>
    <p:sldId id="268" r:id="rId4"/>
    <p:sldId id="271" r:id="rId5"/>
    <p:sldId id="270" r:id="rId6"/>
    <p:sldId id="274" r:id="rId7"/>
    <p:sldId id="258" r:id="rId8"/>
    <p:sldId id="259" r:id="rId9"/>
    <p:sldId id="275" r:id="rId10"/>
    <p:sldId id="273" r:id="rId11"/>
    <p:sldId id="264" r:id="rId12"/>
    <p:sldId id="277" r:id="rId13"/>
    <p:sldId id="278" r:id="rId14"/>
    <p:sldId id="263" r:id="rId15"/>
    <p:sldId id="27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760A6-B2F1-4F6B-A2D1-1C346A491C81}" type="datetimeFigureOut">
              <a:rPr lang="uk-UA" smtClean="0"/>
              <a:t>10.06.2015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99EC4-1D8C-4223-ABE9-1DAECD88787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093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99EC4-1D8C-4223-ABE9-1DAECD88787C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577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10.06.2015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pPr/>
              <a:t>10.06.2015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uk-UA" sz="4800" dirty="0" smtClean="0">
                <a:latin typeface="Lucida Sans Unicode" pitchFamily="34" charset="0"/>
                <a:cs typeface="Lucida Sans Unicode" pitchFamily="34" charset="0"/>
              </a:rPr>
              <a:t>8 </a:t>
            </a:r>
            <a:r>
              <a:rPr lang="en-US" sz="4800" dirty="0" smtClean="0">
                <a:latin typeface="Lucida Sans Unicode" pitchFamily="34" charset="0"/>
                <a:cs typeface="Lucida Sans Unicode" pitchFamily="34" charset="0"/>
              </a:rPr>
              <a:t>puzzle problem</a:t>
            </a:r>
            <a:endParaRPr lang="uk-UA" sz="48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5583" y="515719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Римар Христина</a:t>
            </a:r>
          </a:p>
          <a:p>
            <a:r>
              <a:rPr lang="uk-UA" b="1" dirty="0" err="1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Малаховський</a:t>
            </a:r>
            <a:r>
              <a:rPr lang="uk-UA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Олександр </a:t>
            </a:r>
            <a:endParaRPr lang="en-US" b="1" dirty="0" smtClean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b="1" dirty="0" err="1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Орнатовська</a:t>
            </a:r>
            <a:r>
              <a:rPr lang="uk-UA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Віта</a:t>
            </a:r>
          </a:p>
          <a:p>
            <a:r>
              <a:rPr lang="uk-UA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СН-21</a:t>
            </a:r>
          </a:p>
          <a:p>
            <a:endParaRPr lang="uk-UA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C:\Users\user\Desktop\puzzle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676" y="177281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Software design pattern: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err="1" smtClean="0"/>
              <a:t>MinPQ</a:t>
            </a:r>
            <a:r>
              <a:rPr lang="en-US" dirty="0" smtClean="0"/>
              <a:t> – </a:t>
            </a:r>
            <a:r>
              <a:rPr lang="uk-UA" dirty="0" smtClean="0"/>
              <a:t>використовується для репрезентації пріоритетної черги у вигляді ключів. </a:t>
            </a:r>
          </a:p>
          <a:p>
            <a:pPr marL="633222" indent="-514350">
              <a:buFont typeface="+mj-lt"/>
              <a:buAutoNum type="arabicPeriod"/>
            </a:pPr>
            <a:r>
              <a:rPr lang="uk-UA" dirty="0" smtClean="0"/>
              <a:t>Включає в себе базові методи включення та видалення елемента. </a:t>
            </a:r>
          </a:p>
          <a:p>
            <a:pPr marL="633222" indent="-514350">
              <a:buFont typeface="+mj-lt"/>
              <a:buAutoNum type="arabicPeriod"/>
            </a:pPr>
            <a:r>
              <a:rPr lang="uk-UA" dirty="0" smtClean="0"/>
              <a:t>Знаходить мінімальний елемент. </a:t>
            </a:r>
          </a:p>
          <a:p>
            <a:pPr marL="633222" indent="-514350">
              <a:buFont typeface="+mj-lt"/>
              <a:buAutoNum type="arabicPeriod"/>
            </a:pPr>
            <a:r>
              <a:rPr lang="uk-UA" dirty="0" smtClean="0"/>
              <a:t>Перевіряє чи пуста пріоритетна черга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072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Пріоритетні черги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362200" y="1775191"/>
            <a:ext cx="5324599" cy="4625609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uk-UA" dirty="0" smtClean="0"/>
              <a:t>Також у нашій програмі використовувались </a:t>
            </a:r>
            <a:r>
              <a:rPr lang="uk-UA" b="1" dirty="0" smtClean="0"/>
              <a:t>черги з пріоритетом</a:t>
            </a:r>
            <a:r>
              <a:rPr lang="uk-UA" dirty="0" smtClean="0"/>
              <a:t>. Черга увесь час підтримується упорядкованою, тобто кожен новий елемент включається на те місце в послідовності, що визначається його пріоритетом.</a:t>
            </a:r>
          </a:p>
          <a:p>
            <a:endParaRPr lang="uk-UA" dirty="0"/>
          </a:p>
        </p:txBody>
      </p:sp>
      <p:pic>
        <p:nvPicPr>
          <p:cNvPr id="7170" name="Picture 2" descr="C:\Users\user\Desktop\Heap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" t="2383" r="5757" b="3178"/>
          <a:stretch/>
        </p:blipFill>
        <p:spPr bwMode="auto">
          <a:xfrm>
            <a:off x="100207" y="1603332"/>
            <a:ext cx="3795387" cy="46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52728"/>
          </a:xfrm>
        </p:spPr>
        <p:txBody>
          <a:bodyPr>
            <a:noAutofit/>
          </a:bodyPr>
          <a:lstStyle/>
          <a:p>
            <a:pPr lvl="0"/>
            <a:r>
              <a:rPr lang="ru-RU" sz="3200" cap="all" dirty="0"/>
              <a:t>ТЕСТУВАННЯ ПРОГРАМИ І РЕЗУЛЬТАТИ ЇЇ ВИКОНАННЯ</a:t>
            </a:r>
            <a:r>
              <a:rPr lang="uk-UA" sz="3200" cap="all" dirty="0"/>
              <a:t/>
            </a:r>
            <a:br>
              <a:rPr lang="uk-UA" sz="3200" cap="all" dirty="0"/>
            </a:br>
            <a:endParaRPr lang="uk-UA" sz="3200" dirty="0"/>
          </a:p>
        </p:txBody>
      </p:sp>
      <p:pic>
        <p:nvPicPr>
          <p:cNvPr id="4" name="Объект 3" descr="D:\Dropbox\Screenshots\Знімок екрана 2015-06-10 21.31.58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3024336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323528" y="5445224"/>
            <a:ext cx="3808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i="1" dirty="0"/>
              <a:t>Початкове вікно запуску програми</a:t>
            </a:r>
            <a:endParaRPr lang="uk-UA" b="1" dirty="0"/>
          </a:p>
        </p:txBody>
      </p:sp>
      <p:pic>
        <p:nvPicPr>
          <p:cNvPr id="6" name="Объект 3" descr="D:\Dropbox\Screenshots\Знімок екрана 2015-06-10 21.27.56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81"/>
            <a:ext cx="3168352" cy="34563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4427984" y="5445224"/>
            <a:ext cx="4649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/>
              <a:t>Стан </a:t>
            </a:r>
            <a:r>
              <a:rPr lang="ru-RU" b="1" i="1" dirty="0" err="1"/>
              <a:t>програми</a:t>
            </a:r>
            <a:r>
              <a:rPr lang="ru-RU" b="1" i="1" dirty="0"/>
              <a:t> </a:t>
            </a:r>
            <a:r>
              <a:rPr lang="ru-RU" b="1" i="1" dirty="0" err="1"/>
              <a:t>після</a:t>
            </a:r>
            <a:r>
              <a:rPr lang="ru-RU" b="1" i="1" dirty="0"/>
              <a:t> </a:t>
            </a:r>
            <a:r>
              <a:rPr lang="ru-RU" b="1" i="1" dirty="0" err="1"/>
              <a:t>пересування</a:t>
            </a:r>
            <a:r>
              <a:rPr lang="ru-RU" b="1" i="1" dirty="0"/>
              <a:t> кнопки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12992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6" name="Объект 5" descr="D:\Dropbox\Screenshots\Знімок екрана 2015-06-10 21.28.0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2376264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323528" y="4753028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err="1"/>
              <a:t>Спроба</a:t>
            </a:r>
            <a:r>
              <a:rPr lang="ru-RU" b="1" i="1" dirty="0"/>
              <a:t> </a:t>
            </a:r>
            <a:r>
              <a:rPr lang="ru-RU" b="1" i="1" dirty="0" err="1"/>
              <a:t>нечесної</a:t>
            </a:r>
            <a:r>
              <a:rPr lang="ru-RU" b="1" i="1" dirty="0"/>
              <a:t> </a:t>
            </a:r>
            <a:r>
              <a:rPr lang="ru-RU" b="1" i="1" dirty="0" err="1"/>
              <a:t>гри</a:t>
            </a:r>
            <a:endParaRPr lang="uk-UA" b="1" dirty="0"/>
          </a:p>
        </p:txBody>
      </p:sp>
      <p:pic>
        <p:nvPicPr>
          <p:cNvPr id="8" name="Рисунок 7" descr="D:\Dropbox\Screenshots\Знімок екрана 2015-06-10 21.28.0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801" y="2132998"/>
            <a:ext cx="2376263" cy="27672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2967521" y="5064613"/>
            <a:ext cx="3441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/>
              <a:t>Головне </a:t>
            </a:r>
            <a:r>
              <a:rPr lang="ru-RU" sz="1600" b="1" i="1" dirty="0" err="1"/>
              <a:t>випадаюче</a:t>
            </a:r>
            <a:r>
              <a:rPr lang="ru-RU" sz="1600" b="1" i="1" dirty="0"/>
              <a:t> меню </a:t>
            </a:r>
            <a:r>
              <a:rPr lang="ru-RU" sz="1600" b="1" i="1" dirty="0" err="1"/>
              <a:t>програми</a:t>
            </a:r>
            <a:endParaRPr lang="uk-UA" sz="1600" b="1" dirty="0"/>
          </a:p>
        </p:txBody>
      </p:sp>
      <p:pic>
        <p:nvPicPr>
          <p:cNvPr id="10" name="Рисунок 9" descr="D:\Dropbox\Screenshots\Знімок екрана 2015-06-10 22.05.38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848" y="2527384"/>
            <a:ext cx="2411624" cy="290487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6546098" y="5589240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/>
              <a:t>Меню «</a:t>
            </a:r>
            <a:r>
              <a:rPr lang="ru-RU" b="1" i="1" dirty="0" err="1"/>
              <a:t>Хелпа</a:t>
            </a:r>
            <a:r>
              <a:rPr lang="ru-RU" b="1" i="1" dirty="0"/>
              <a:t> тут»</a:t>
            </a:r>
            <a:endParaRPr lang="uk-UA" b="1" dirty="0"/>
          </a:p>
        </p:txBody>
      </p:sp>
      <p:pic>
        <p:nvPicPr>
          <p:cNvPr id="12" name="Рисунок 11" descr="D:\Dropbox\Screenshots\Знімок екрана 2015-06-10 22.03.22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400" y="381283"/>
            <a:ext cx="25527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Прямоугольник 12"/>
          <p:cNvSpPr/>
          <p:nvPr/>
        </p:nvSpPr>
        <p:spPr>
          <a:xfrm>
            <a:off x="3311823" y="196617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err="1">
                <a:solidFill>
                  <a:schemeClr val="bg1"/>
                </a:solidFill>
              </a:rPr>
              <a:t>Вікно</a:t>
            </a:r>
            <a:r>
              <a:rPr lang="ru-RU" b="1" i="1" dirty="0">
                <a:solidFill>
                  <a:schemeClr val="bg1"/>
                </a:solidFill>
              </a:rPr>
              <a:t> «Про нас</a:t>
            </a:r>
            <a:r>
              <a:rPr lang="ru-RU" i="1" dirty="0">
                <a:solidFill>
                  <a:schemeClr val="bg1"/>
                </a:solidFill>
              </a:rPr>
              <a:t>»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uk-UA" dirty="0" smtClean="0"/>
              <a:t>У програмі для вирішення проблеми 8-пазлів реалізували алгоритм пошуку </a:t>
            </a:r>
            <a:r>
              <a:rPr lang="en-US" dirty="0" smtClean="0"/>
              <a:t>A</a:t>
            </a:r>
            <a:r>
              <a:rPr lang="ru-RU" dirty="0" smtClean="0"/>
              <a:t>* </a:t>
            </a:r>
            <a:r>
              <a:rPr lang="uk-UA" dirty="0" smtClean="0"/>
              <a:t>та пріоритетні черги.</a:t>
            </a:r>
          </a:p>
          <a:p>
            <a:endParaRPr lang="uk-UA" dirty="0"/>
          </a:p>
        </p:txBody>
      </p:sp>
      <p:pic>
        <p:nvPicPr>
          <p:cNvPr id="8194" name="Picture 2" descr="C:\Users\user\Desktop\thumbsu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9200"/>
            <a:ext cx="10763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user\Desktop\duke.runnin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17" y="5153000"/>
            <a:ext cx="11239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user\Desktop\duk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5229200"/>
            <a:ext cx="1238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user\Desktop\programmer1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67483"/>
            <a:ext cx="1440160" cy="123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uk-UA" dirty="0"/>
          </a:p>
        </p:txBody>
      </p:sp>
      <p:pic>
        <p:nvPicPr>
          <p:cNvPr id="2051" name="Picture 3" descr="C:\Users\user\Desktop\Thank-you--for-your-attention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7"/>
          <a:stretch/>
        </p:blipFill>
        <p:spPr bwMode="auto">
          <a:xfrm>
            <a:off x="2220043" y="1481453"/>
            <a:ext cx="4824536" cy="470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5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uk-UA" dirty="0" smtClean="0"/>
              <a:t>Завдання:</a:t>
            </a:r>
            <a:endParaRPr lang="uk-UA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326" y="1412776"/>
            <a:ext cx="8229600" cy="4104456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uk-UA" dirty="0"/>
              <a:t>Розв'язати проблему 8-ми </a:t>
            </a:r>
            <a:r>
              <a:rPr lang="uk-UA" dirty="0" err="1" smtClean="0"/>
              <a:t>пазлів</a:t>
            </a:r>
            <a:r>
              <a:rPr lang="uk-UA" dirty="0" smtClean="0"/>
              <a:t>,  використовуючи </a:t>
            </a:r>
            <a:r>
              <a:rPr lang="uk-UA" dirty="0" smtClean="0">
                <a:solidFill>
                  <a:srgbClr val="FF0000"/>
                </a:solidFill>
              </a:rPr>
              <a:t>алгоритм А*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endParaRPr lang="uk-UA" dirty="0" smtClean="0"/>
          </a:p>
          <a:p>
            <a:endParaRPr lang="uk-UA" dirty="0"/>
          </a:p>
          <a:p>
            <a:pPr marL="118872" indent="0">
              <a:buNone/>
            </a:pPr>
            <a:r>
              <a:rPr lang="uk-UA" dirty="0" smtClean="0"/>
              <a:t>Середовище розробки : </a:t>
            </a:r>
            <a:r>
              <a:rPr lang="en-US" dirty="0" smtClean="0">
                <a:solidFill>
                  <a:srgbClr val="FF0000"/>
                </a:solidFill>
              </a:rPr>
              <a:t>Eclipse</a:t>
            </a:r>
            <a:r>
              <a:rPr lang="en-US" dirty="0" smtClean="0"/>
              <a:t> </a:t>
            </a:r>
          </a:p>
        </p:txBody>
      </p:sp>
      <p:pic>
        <p:nvPicPr>
          <p:cNvPr id="2051" name="Picture 3" descr="C:\Users\user\Desktop\eclips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382135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Astar_progress_an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35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Алгоритм пошуку А*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uk-UA" b="1" dirty="0" smtClean="0">
                <a:solidFill>
                  <a:srgbClr val="FF0000"/>
                </a:solidFill>
              </a:rPr>
              <a:t>Алгоритм пошуку А* </a:t>
            </a:r>
          </a:p>
          <a:p>
            <a:pPr marL="118872" indent="0">
              <a:buNone/>
            </a:pPr>
            <a:endParaRPr lang="uk-UA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uk-UA" dirty="0" smtClean="0"/>
              <a:t>У своїй програмі ми використовуємо даний алгоритм для пошуку найкоротшого шляху. Даний алгоритм зручно розглядати на прикладі графів.</a:t>
            </a:r>
            <a:endParaRPr lang="uk-UA" dirty="0"/>
          </a:p>
        </p:txBody>
      </p:sp>
      <p:pic>
        <p:nvPicPr>
          <p:cNvPr id="4098" name="Picture 2" descr="C:\Users\user\Desktop\Dijkstra_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581128"/>
            <a:ext cx="26955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</a:t>
            </a:r>
            <a:r>
              <a:rPr lang="uk-UA" dirty="0"/>
              <a:t> </a:t>
            </a:r>
            <a:r>
              <a:rPr lang="ru-RU" dirty="0"/>
              <a:t>на приклад</a:t>
            </a:r>
            <a:r>
              <a:rPr lang="uk-UA" dirty="0"/>
              <a:t>і графів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uk-UA" dirty="0" smtClean="0"/>
              <a:t>Алгоритм ділить вершини на </a:t>
            </a:r>
            <a:r>
              <a:rPr lang="uk-UA" i="1" dirty="0" smtClean="0"/>
              <a:t>невідомі</a:t>
            </a:r>
            <a:r>
              <a:rPr lang="uk-UA" dirty="0" smtClean="0"/>
              <a:t> вершини( ці вершини ще не були знайдені), </a:t>
            </a:r>
            <a:r>
              <a:rPr lang="uk-UA" i="1" dirty="0" smtClean="0"/>
              <a:t>відомі</a:t>
            </a:r>
            <a:r>
              <a:rPr lang="uk-UA" dirty="0" smtClean="0"/>
              <a:t> вершини (вже відомий  шлях до цих вершин),</a:t>
            </a:r>
            <a:r>
              <a:rPr lang="uk-UA" i="1" dirty="0" smtClean="0"/>
              <a:t> повністю досліджені</a:t>
            </a:r>
            <a:r>
              <a:rPr lang="uk-UA" dirty="0" smtClean="0"/>
              <a:t> вершини (до цих вершин вже відомий найкоротший шлях).</a:t>
            </a:r>
          </a:p>
          <a:p>
            <a:endParaRPr lang="uk-UA" dirty="0"/>
          </a:p>
        </p:txBody>
      </p:sp>
      <p:pic>
        <p:nvPicPr>
          <p:cNvPr id="4" name="Picture 2" descr="C:\Users\user\Desktop\AstarExampleE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4365104"/>
            <a:ext cx="305334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8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uk-UA" dirty="0" smtClean="0"/>
          </a:p>
          <a:p>
            <a:pPr marL="118872" indent="0">
              <a:buNone/>
            </a:pPr>
            <a:endParaRPr lang="uk-UA" dirty="0" smtClean="0"/>
          </a:p>
          <a:p>
            <a:pPr marL="118872" indent="0">
              <a:buNone/>
            </a:pPr>
            <a:r>
              <a:rPr lang="uk-UA" dirty="0" smtClean="0"/>
              <a:t>Алгоритм зупиняється коли кінцева вершина потрапляє до списку повністю досліджених вершин. Знайдений шлях відтворюється із допомогою вказівників на попередню вершину. Якщо список відомих вершин порожніє, то розв'язку задачі не існує і алгоритм припиняє пошук.</a:t>
            </a:r>
          </a:p>
          <a:p>
            <a:endParaRPr lang="uk-UA" dirty="0"/>
          </a:p>
        </p:txBody>
      </p:sp>
      <p:pic>
        <p:nvPicPr>
          <p:cNvPr id="4" name="Picture 3" descr="C:\Users\user\Desktop\Dijkstra_animation (1)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02" y="0"/>
            <a:ext cx="9171601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5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Діаграма класів</a:t>
            </a:r>
            <a:endParaRPr lang="uk-UA" dirty="0"/>
          </a:p>
        </p:txBody>
      </p:sp>
      <p:pic>
        <p:nvPicPr>
          <p:cNvPr id="1026" name="Picture 2" descr="C:\Users\user\Desktop\Untitled Diagram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239" y="1774825"/>
            <a:ext cx="5877522" cy="46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public</a:t>
            </a:r>
            <a:r>
              <a:rPr lang="uk-UA" dirty="0"/>
              <a:t> </a:t>
            </a:r>
            <a:r>
              <a:rPr lang="uk-UA" dirty="0" err="1"/>
              <a:t>class</a:t>
            </a:r>
            <a:r>
              <a:rPr lang="uk-UA" dirty="0"/>
              <a:t> </a:t>
            </a:r>
            <a:r>
              <a:rPr lang="uk-UA" dirty="0" err="1"/>
              <a:t>Board</a:t>
            </a:r>
            <a:endParaRPr lang="uk-UA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245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dirty="0" smtClean="0"/>
              <a:t>Створений </a:t>
            </a:r>
            <a:r>
              <a:rPr lang="uk-UA" dirty="0"/>
              <a:t>для</a:t>
            </a:r>
            <a:r>
              <a:rPr lang="uk-UA" b="1" dirty="0"/>
              <a:t> </a:t>
            </a:r>
            <a:r>
              <a:rPr lang="uk-UA" dirty="0"/>
              <a:t>реалізації задачі у вигляді масиву із розмірністю </a:t>
            </a:r>
            <a:r>
              <a:rPr lang="en-US" dirty="0" smtClean="0"/>
              <a:t>N.</a:t>
            </a:r>
            <a:endParaRPr lang="uk-UA" dirty="0" smtClean="0"/>
          </a:p>
          <a:p>
            <a:pPr marL="514350" indent="-514350">
              <a:buFont typeface="+mj-lt"/>
              <a:buAutoNum type="arabicPeriod"/>
            </a:pPr>
            <a:r>
              <a:rPr lang="uk-UA" dirty="0" err="1" smtClean="0"/>
              <a:t>Взначає</a:t>
            </a:r>
            <a:r>
              <a:rPr lang="uk-UA" dirty="0" smtClean="0"/>
              <a:t> </a:t>
            </a:r>
            <a:r>
              <a:rPr lang="uk-UA" dirty="0"/>
              <a:t>функції </a:t>
            </a:r>
            <a:r>
              <a:rPr lang="uk-UA" dirty="0" err="1" smtClean="0"/>
              <a:t>Хемінга</a:t>
            </a:r>
            <a:r>
              <a:rPr lang="uk-UA" dirty="0" smtClean="0"/>
              <a:t> (</a:t>
            </a:r>
            <a:r>
              <a:rPr lang="uk-UA" dirty="0" err="1"/>
              <a:t>Hamming</a:t>
            </a:r>
            <a:r>
              <a:rPr lang="uk-UA" dirty="0"/>
              <a:t>) та </a:t>
            </a:r>
            <a:r>
              <a:rPr lang="uk-UA" dirty="0" err="1" smtClean="0"/>
              <a:t>Манхеттен</a:t>
            </a:r>
            <a:r>
              <a:rPr lang="uk-UA" dirty="0" smtClean="0"/>
              <a:t> (</a:t>
            </a:r>
            <a:r>
              <a:rPr lang="uk-UA" dirty="0" err="1" smtClean="0"/>
              <a:t>Manhattan</a:t>
            </a:r>
            <a:r>
              <a:rPr lang="uk-UA" dirty="0"/>
              <a:t>). </a:t>
            </a:r>
            <a:endParaRPr lang="uk-UA" dirty="0" smtClean="0"/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Перевіряє </a:t>
            </a:r>
            <a:r>
              <a:rPr lang="uk-UA" dirty="0" err="1"/>
              <a:t>невирішувану</a:t>
            </a:r>
            <a:r>
              <a:rPr lang="uk-UA" dirty="0"/>
              <a:t> ситуацію, обмінюючи дві сусідні клітинки в рядку. </a:t>
            </a:r>
            <a:endParaRPr lang="uk-UA" dirty="0" smtClean="0"/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Робить </a:t>
            </a:r>
            <a:r>
              <a:rPr lang="uk-UA" dirty="0"/>
              <a:t>перевірку клітинок, </a:t>
            </a:r>
            <a:r>
              <a:rPr lang="uk-UA" dirty="0" smtClean="0"/>
              <a:t>сусідніх до </a:t>
            </a:r>
            <a:r>
              <a:rPr lang="uk-UA" dirty="0"/>
              <a:t>пустої клітинки. </a:t>
            </a:r>
          </a:p>
        </p:txBody>
      </p:sp>
      <p:pic>
        <p:nvPicPr>
          <p:cNvPr id="5122" name="Picture 2" descr="C:\Users\user\Desktop\java_mu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6672"/>
            <a:ext cx="571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43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public</a:t>
            </a:r>
            <a:r>
              <a:rPr lang="uk-UA" dirty="0"/>
              <a:t> </a:t>
            </a:r>
            <a:r>
              <a:rPr lang="uk-UA" dirty="0" err="1"/>
              <a:t>class</a:t>
            </a:r>
            <a:r>
              <a:rPr lang="uk-UA" dirty="0"/>
              <a:t> </a:t>
            </a:r>
            <a:r>
              <a:rPr lang="uk-UA" dirty="0" err="1"/>
              <a:t>Solver</a:t>
            </a:r>
            <a:endParaRPr lang="uk-UA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412775"/>
            <a:ext cx="8219256" cy="49880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dirty="0"/>
              <a:t>С</a:t>
            </a:r>
            <a:r>
              <a:rPr lang="uk-UA" dirty="0" smtClean="0"/>
              <a:t>творений </a:t>
            </a:r>
            <a:r>
              <a:rPr lang="uk-UA" dirty="0"/>
              <a:t>для пошуку розв’язку початкової дошки (використовуючи </a:t>
            </a:r>
            <a:r>
              <a:rPr lang="uk-UA" dirty="0">
                <a:hlinkClick r:id="rId2" action="ppaction://hlinksldjump"/>
              </a:rPr>
              <a:t>алгоритм А*). </a:t>
            </a:r>
            <a:endParaRPr lang="uk-UA" dirty="0" smtClean="0"/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Видаляє </a:t>
            </a:r>
            <a:r>
              <a:rPr lang="uk-UA" dirty="0"/>
              <a:t>попередньо досягнутий вузол, поки не досягнута кінцева дошка. </a:t>
            </a:r>
            <a:endParaRPr lang="uk-UA" dirty="0" smtClean="0"/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Робить </a:t>
            </a:r>
            <a:r>
              <a:rPr lang="uk-UA" dirty="0"/>
              <a:t>перевірку на те, чи можна розв’язати початкову дошку. </a:t>
            </a:r>
            <a:endParaRPr lang="uk-UA" dirty="0" smtClean="0"/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Визначає </a:t>
            </a:r>
            <a:r>
              <a:rPr lang="uk-UA" dirty="0"/>
              <a:t>послідовність </a:t>
            </a:r>
            <a:r>
              <a:rPr lang="uk-UA" dirty="0" err="1"/>
              <a:t>дошок</a:t>
            </a:r>
            <a:r>
              <a:rPr lang="uk-UA" dirty="0"/>
              <a:t> при найменшій кількості зроблених кроків. Цей клас також зчитує вхідні дані, і розв’язує саму задачу.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6147" name="Picture 3" descr="C:\Users\user\Desktop\java-dealwithi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700" y="5495083"/>
            <a:ext cx="1331640" cy="139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33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556793"/>
            <a:ext cx="8507288" cy="4844008"/>
          </a:xfrm>
        </p:spPr>
        <p:txBody>
          <a:bodyPr/>
          <a:lstStyle/>
          <a:p>
            <a:pPr marL="118872" indent="0">
              <a:buNone/>
            </a:pPr>
            <a:r>
              <a:rPr lang="uk-UA" b="1" dirty="0"/>
              <a:t>Swing</a:t>
            </a:r>
            <a:r>
              <a:rPr lang="uk-UA" dirty="0"/>
              <a:t> — інструментарій для створення графічного інтерфейсу користувача (GUI) мовою </a:t>
            </a:r>
            <a:r>
              <a:rPr lang="uk-UA" dirty="0" err="1"/>
              <a:t>прог</a:t>
            </a:r>
            <a:r>
              <a:rPr lang="uk-UA" dirty="0"/>
              <a:t>рамування Java. 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 l="38979" t="23457" r="44979" b="37963"/>
          <a:stretch>
            <a:fillRect/>
          </a:stretch>
        </p:blipFill>
        <p:spPr bwMode="auto">
          <a:xfrm>
            <a:off x="899592" y="4005064"/>
            <a:ext cx="2088232" cy="227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user\Desktop\swing-animated-scaled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493" y="4149080"/>
            <a:ext cx="3177540" cy="198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852</TotalTime>
  <Words>323</Words>
  <Application>Microsoft Office PowerPoint</Application>
  <PresentationFormat>Экран (4:3)</PresentationFormat>
  <Paragraphs>50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Модульная</vt:lpstr>
      <vt:lpstr>8 puzzle problem</vt:lpstr>
      <vt:lpstr>Завдання:</vt:lpstr>
      <vt:lpstr>Алгоритм пошуку А*</vt:lpstr>
      <vt:lpstr>A* на прикладі графів</vt:lpstr>
      <vt:lpstr>Презентация PowerPoint</vt:lpstr>
      <vt:lpstr>Діаграма класів</vt:lpstr>
      <vt:lpstr>public class Board</vt:lpstr>
      <vt:lpstr>public class Solver</vt:lpstr>
      <vt:lpstr>Презентация PowerPoint</vt:lpstr>
      <vt:lpstr>Software design pattern:</vt:lpstr>
      <vt:lpstr>Пріоритетні черги</vt:lpstr>
      <vt:lpstr>ТЕСТУВАННЯ ПРОГРАМИ І РЕЗУЛЬТАТИ ЇЇ ВИКОНАННЯ </vt:lpstr>
      <vt:lpstr>Презентация PowerPoint</vt:lpstr>
      <vt:lpstr>Висновок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26</cp:revision>
  <dcterms:created xsi:type="dcterms:W3CDTF">2015-05-12T05:18:56Z</dcterms:created>
  <dcterms:modified xsi:type="dcterms:W3CDTF">2015-06-10T21:00:37Z</dcterms:modified>
</cp:coreProperties>
</file>