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65" r:id="rId2"/>
    <p:sldId id="256" r:id="rId3"/>
    <p:sldId id="266" r:id="rId4"/>
    <p:sldId id="270" r:id="rId5"/>
    <p:sldId id="263" r:id="rId6"/>
    <p:sldId id="264" r:id="rId7"/>
    <p:sldId id="267" r:id="rId8"/>
    <p:sldId id="268" r:id="rId9"/>
    <p:sldId id="269" r:id="rId10"/>
    <p:sldId id="25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FE13DEDC-C1F1-496B-B767-8BE2A2E014F1}">
          <p14:sldIdLst>
            <p14:sldId id="265"/>
            <p14:sldId id="256"/>
            <p14:sldId id="266"/>
            <p14:sldId id="270"/>
            <p14:sldId id="263"/>
            <p14:sldId id="264"/>
            <p14:sldId id="267"/>
            <p14:sldId id="268"/>
            <p14:sldId id="26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4723" autoAdjust="0"/>
  </p:normalViewPr>
  <p:slideViewPr>
    <p:cSldViewPr>
      <p:cViewPr>
        <p:scale>
          <a:sx n="66" d="100"/>
          <a:sy n="66" d="100"/>
        </p:scale>
        <p:origin x="-157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ADB4-E02F-4544-A86B-DB3F241DF76F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074CC-F25A-4B4D-A7D8-8B3ABDDAC8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9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074CC-F25A-4B4D-A7D8-8B3ABDDAC8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89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3332EDC-A440-4CC8-9948-6F8E26E23740}" type="datetimeFigureOut">
              <a:rPr lang="ru-RU" smtClean="0"/>
              <a:t>19.05.2015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5E0EFAB-01FC-430D-9654-AE38F5A2E812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5170586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Курсова робота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з ООП </a:t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Підготувала</a:t>
            </a:r>
            <a:br>
              <a:rPr lang="uk-UA" dirty="0" smtClean="0"/>
            </a:br>
            <a:r>
              <a:rPr lang="uk-UA" dirty="0" smtClean="0"/>
              <a:t>студентка групи СН-2</a:t>
            </a:r>
            <a:r>
              <a:rPr lang="en-US" dirty="0" smtClean="0"/>
              <a:t>2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Курило Ірина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37160" indent="0" algn="ctr">
              <a:buNone/>
            </a:pPr>
            <a:r>
              <a:rPr lang="ru-RU" sz="6800" dirty="0"/>
              <a:t>	</a:t>
            </a:r>
            <a:endParaRPr lang="ru-RU" sz="6800" dirty="0" smtClean="0"/>
          </a:p>
          <a:p>
            <a:pPr marL="137160" indent="0" algn="ctr">
              <a:buNone/>
            </a:pPr>
            <a:r>
              <a:rPr lang="ru-RU" sz="6800" dirty="0" smtClean="0"/>
              <a:t>ДЯКУЮ ЗА УВАГУ</a:t>
            </a:r>
            <a:endParaRPr lang="en-US" sz="6800" dirty="0" smtClean="0"/>
          </a:p>
        </p:txBody>
      </p:sp>
    </p:spTree>
    <p:extLst>
      <p:ext uri="{BB962C8B-B14F-4D97-AF65-F5344CB8AC3E}">
        <p14:creationId xmlns:p14="http://schemas.microsoft.com/office/powerpoint/2010/main" val="34908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27584" y="1340768"/>
            <a:ext cx="7016824" cy="309634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uk-UA" sz="2000" dirty="0" smtClean="0"/>
              <a:t>Додавання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uk-UA" sz="2000" dirty="0" smtClean="0"/>
              <a:t>Віднімання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uk-UA" sz="2000" dirty="0" smtClean="0"/>
              <a:t>Множення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uk-UA" sz="2000" dirty="0" smtClean="0"/>
              <a:t>Детермінант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uk-UA" sz="2000" dirty="0" smtClean="0"/>
              <a:t>Транспонування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uk-UA" sz="2000" dirty="0" smtClean="0"/>
              <a:t>Множення на скаляр</a:t>
            </a:r>
          </a:p>
          <a:p>
            <a:pPr algn="just"/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8229600" cy="1152128"/>
          </a:xfrm>
        </p:spPr>
        <p:txBody>
          <a:bodyPr/>
          <a:lstStyle/>
          <a:p>
            <a:r>
              <a:rPr lang="uk-UA" dirty="0" smtClean="0"/>
              <a:t>Робота над матрицями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Технічні </a:t>
            </a:r>
            <a:r>
              <a:rPr lang="uk-UA" sz="4400" dirty="0"/>
              <a:t>характеристики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uk-UA" sz="4000" dirty="0" smtClean="0"/>
              <a:t>Програма написана на мові С++. </a:t>
            </a:r>
            <a:r>
              <a:rPr lang="uk-UA" sz="4000" dirty="0"/>
              <a:t>Виконання програми відбувається у вікні консолі. </a:t>
            </a:r>
            <a:r>
              <a:rPr lang="uk-UA" sz="4000" dirty="0" smtClean="0"/>
              <a:t> Програма  компілюється на базі операційних систем,як </a:t>
            </a:r>
            <a:r>
              <a:rPr lang="ru-RU" sz="4000" dirty="0" err="1" smtClean="0"/>
              <a:t>Windows</a:t>
            </a:r>
            <a:r>
              <a:rPr lang="uk-UA" sz="4000" dirty="0" smtClean="0"/>
              <a:t> та </a:t>
            </a:r>
            <a:r>
              <a:rPr lang="ru-RU" sz="4000" dirty="0" err="1" smtClean="0"/>
              <a:t>Linux</a:t>
            </a:r>
            <a:r>
              <a:rPr lang="ru-RU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004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sz="quarter" idx="13"/>
          </p:nvPr>
        </p:nvSpPr>
        <p:spPr>
          <a:xfrm>
            <a:off x="251520" y="1628800"/>
            <a:ext cx="8686800" cy="4525963"/>
          </a:xfrm>
        </p:spPr>
        <p:txBody>
          <a:bodyPr>
            <a:normAutofit/>
          </a:bodyPr>
          <a:lstStyle/>
          <a:p>
            <a:pPr algn="ctr"/>
            <a:r>
              <a:rPr lang="uk-UA" sz="7200" i="1" dirty="0" smtClean="0"/>
              <a:t>Блок-схема програми</a:t>
            </a:r>
            <a:endParaRPr lang="uk-UA" sz="7200" i="1" dirty="0"/>
          </a:p>
        </p:txBody>
      </p:sp>
    </p:spTree>
    <p:extLst>
      <p:ext uri="{BB962C8B-B14F-4D97-AF65-F5344CB8AC3E}">
        <p14:creationId xmlns:p14="http://schemas.microsoft.com/office/powerpoint/2010/main" val="81375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8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24" y="332657"/>
            <a:ext cx="4716016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332657"/>
            <a:ext cx="1224135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0" name="Picture 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332656"/>
            <a:ext cx="1224136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7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класів	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2493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 зі стрілкою 4"/>
          <p:cNvCxnSpPr/>
          <p:nvPr/>
        </p:nvCxnSpPr>
        <p:spPr>
          <a:xfrm flipH="1">
            <a:off x="5436096" y="34290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" y="237364"/>
            <a:ext cx="9007495" cy="62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4801"/>
            <a:ext cx="8798738" cy="61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" y="264565"/>
            <a:ext cx="8934519" cy="63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1043</TotalTime>
  <Words>43</Words>
  <Application>Microsoft Office PowerPoint</Application>
  <PresentationFormat>Экран (4:3)</PresentationFormat>
  <Paragraphs>15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Горизонт</vt:lpstr>
      <vt:lpstr>Курсова робота з ООП    Підготувала студентка групи СН-22 Курило Ірина</vt:lpstr>
      <vt:lpstr>Робота над матрицями </vt:lpstr>
      <vt:lpstr>Технічні характеристики</vt:lpstr>
      <vt:lpstr>Презентация PowerPoint</vt:lpstr>
      <vt:lpstr>Презентация PowerPoint</vt:lpstr>
      <vt:lpstr>Діаграма класів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IRYNA</cp:lastModifiedBy>
  <cp:revision>24</cp:revision>
  <dcterms:created xsi:type="dcterms:W3CDTF">2012-04-24T16:28:10Z</dcterms:created>
  <dcterms:modified xsi:type="dcterms:W3CDTF">2015-05-19T06:53:29Z</dcterms:modified>
</cp:coreProperties>
</file>