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08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831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22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318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7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2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767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35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15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27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29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59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94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3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3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4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B29DEC-0CE5-4554-B038-95D998C19640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AE4EF5-83D8-4921-A71A-3980CCA4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666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080026" cy="1828801"/>
          </a:xfrm>
        </p:spPr>
        <p:txBody>
          <a:bodyPr>
            <a:normAutofit/>
          </a:bodyPr>
          <a:lstStyle/>
          <a:p>
            <a:r>
              <a:rPr lang="uk-UA" sz="3600" dirty="0"/>
              <a:t>Презентація </a:t>
            </a:r>
            <a:r>
              <a:rPr lang="uk-UA" sz="3600" dirty="0" smtClean="0"/>
              <a:t>курсової роботи </a:t>
            </a:r>
            <a:r>
              <a:rPr lang="ru-RU" sz="3600" dirty="0"/>
              <a:t>на </a:t>
            </a:r>
            <a:r>
              <a:rPr lang="uk-UA" sz="3600" dirty="0"/>
              <a:t>С++ в </a:t>
            </a:r>
            <a:r>
              <a:rPr lang="en-US" sz="3600" dirty="0"/>
              <a:t>Microsoft</a:t>
            </a:r>
            <a:r>
              <a:rPr lang="ru-RU" sz="3600" dirty="0"/>
              <a:t> </a:t>
            </a:r>
            <a:r>
              <a:rPr lang="en-US" sz="3600" dirty="0"/>
              <a:t>Visual Studio </a:t>
            </a:r>
            <a:r>
              <a:rPr lang="en-US" sz="3600" dirty="0" smtClean="0"/>
              <a:t>201</a:t>
            </a:r>
            <a:r>
              <a:rPr lang="uk-UA" sz="3600" dirty="0" smtClean="0"/>
              <a:t>3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4437112"/>
            <a:ext cx="7080026" cy="2057979"/>
          </a:xfrm>
        </p:spPr>
        <p:txBody>
          <a:bodyPr>
            <a:normAutofit/>
          </a:bodyPr>
          <a:lstStyle/>
          <a:p>
            <a:pPr algn="l"/>
            <a:r>
              <a:rPr lang="ru-RU" sz="1800" dirty="0" err="1" smtClean="0"/>
              <a:t>Виконав</a:t>
            </a:r>
            <a:r>
              <a:rPr lang="en-US" sz="1800" dirty="0" smtClean="0"/>
              <a:t>:</a:t>
            </a:r>
          </a:p>
          <a:p>
            <a:pPr algn="l"/>
            <a:r>
              <a:rPr lang="ru-RU" sz="1800" dirty="0" smtClean="0"/>
              <a:t>Студент </a:t>
            </a:r>
            <a:r>
              <a:rPr lang="ru-RU" sz="1800" dirty="0" err="1" smtClean="0"/>
              <a:t>групи</a:t>
            </a:r>
            <a:r>
              <a:rPr lang="ru-RU" sz="1800" dirty="0" smtClean="0"/>
              <a:t> </a:t>
            </a:r>
            <a:r>
              <a:rPr lang="ru-RU" sz="1800" dirty="0" smtClean="0"/>
              <a:t>СН-22</a:t>
            </a:r>
            <a:endParaRPr lang="ru-RU" sz="1800" dirty="0" smtClean="0"/>
          </a:p>
          <a:p>
            <a:pPr algn="l"/>
            <a:r>
              <a:rPr lang="ru-RU" sz="1800" dirty="0" err="1" smtClean="0"/>
              <a:t>Копина</a:t>
            </a:r>
            <a:r>
              <a:rPr lang="ru-RU" sz="1800" dirty="0" smtClean="0"/>
              <a:t> </a:t>
            </a:r>
            <a:r>
              <a:rPr lang="ru-RU" sz="1800" dirty="0" err="1" smtClean="0"/>
              <a:t>Володимир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152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Меню програми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56903"/>
            <a:ext cx="6120130" cy="310070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14" y="3108021"/>
            <a:ext cx="6419850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8" y="333785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Головне меню програми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4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476672"/>
            <a:ext cx="6595534" cy="1090015"/>
          </a:xfrm>
        </p:spPr>
        <p:txBody>
          <a:bodyPr/>
          <a:lstStyle/>
          <a:p>
            <a:r>
              <a:rPr lang="uk-UA" dirty="0" smtClean="0"/>
              <a:t>Додавання та виведення на екран усіх нагадувань.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5504180" cy="319976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74208" y="3212976"/>
            <a:ext cx="4152265" cy="31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16632"/>
            <a:ext cx="8566482" cy="1195500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Перегляд подій на </a:t>
            </a:r>
            <a:r>
              <a:rPr lang="uk-UA" sz="2800" dirty="0" smtClean="0"/>
              <a:t>найближчу </a:t>
            </a:r>
            <a:r>
              <a:rPr lang="uk-UA" sz="2800" dirty="0" smtClean="0"/>
              <a:t>годину та місяць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5367655" cy="244602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79912" y="3645024"/>
            <a:ext cx="5038090" cy="28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312569"/>
            <a:ext cx="7192913" cy="1507054"/>
          </a:xfrm>
        </p:spPr>
        <p:txBody>
          <a:bodyPr/>
          <a:lstStyle/>
          <a:p>
            <a:r>
              <a:rPr lang="uk-UA" dirty="0" err="1" smtClean="0"/>
              <a:t>Валідація</a:t>
            </a:r>
            <a:r>
              <a:rPr lang="uk-UA" dirty="0" smtClean="0"/>
              <a:t> даних при введенні та виведення локальної дати.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3816424" cy="280831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70641" y="3640094"/>
            <a:ext cx="4866640" cy="20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268760"/>
            <a:ext cx="7344816" cy="3312368"/>
          </a:xfrm>
        </p:spPr>
        <p:txBody>
          <a:bodyPr/>
          <a:lstStyle/>
          <a:p>
            <a:pPr algn="ctr"/>
            <a:r>
              <a:rPr lang="uk-UA" sz="6400" dirty="0" smtClean="0"/>
              <a:t>Дякую за увагу!!</a:t>
            </a:r>
            <a:br>
              <a:rPr lang="uk-UA" sz="6400" dirty="0" smtClean="0"/>
            </a:b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908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848872" cy="576064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                             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err="1" smtClean="0"/>
              <a:t>Завдання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            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“</a:t>
            </a:r>
            <a:r>
              <a:rPr lang="uk-UA" sz="2700" b="1" dirty="0" smtClean="0"/>
              <a:t>Програма </a:t>
            </a:r>
            <a:r>
              <a:rPr lang="uk-UA" sz="2700" b="1" dirty="0" err="1" smtClean="0"/>
              <a:t>нагадувач</a:t>
            </a:r>
            <a:r>
              <a:rPr lang="uk-UA" sz="2700" b="1" dirty="0" smtClean="0"/>
              <a:t> про важливі події і дати.</a:t>
            </a:r>
            <a:r>
              <a:rPr lang="en-US" sz="2700" b="1" dirty="0" smtClean="0"/>
              <a:t>”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uk-UA" sz="1600" dirty="0" smtClean="0"/>
              <a:t>ОС</a:t>
            </a:r>
            <a:r>
              <a:rPr lang="en-US" sz="1600" dirty="0" smtClean="0"/>
              <a:t>:Windows </a:t>
            </a:r>
            <a:r>
              <a:rPr lang="uk-UA" sz="1600" dirty="0" smtClean="0"/>
              <a:t>8</a:t>
            </a:r>
            <a:r>
              <a:rPr lang="uk-UA" sz="1600" dirty="0" smtClean="0"/>
              <a:t/>
            </a:r>
            <a:br>
              <a:rPr lang="uk-UA" sz="1600" dirty="0" smtClean="0"/>
            </a:br>
            <a:r>
              <a:rPr lang="uk-UA" sz="1600" dirty="0" smtClean="0"/>
              <a:t>Платформа</a:t>
            </a:r>
            <a:r>
              <a:rPr lang="en-US" sz="1600" dirty="0" smtClean="0"/>
              <a:t>:x64</a:t>
            </a:r>
            <a:br>
              <a:rPr lang="en-US" sz="1600" dirty="0" smtClean="0"/>
            </a:br>
            <a:r>
              <a:rPr lang="uk-UA" sz="1600" dirty="0" smtClean="0"/>
              <a:t>Середовище розробки</a:t>
            </a:r>
            <a:r>
              <a:rPr lang="en-US" sz="1600" dirty="0" smtClean="0"/>
              <a:t>:MS Visual Studio</a:t>
            </a:r>
            <a:br>
              <a:rPr lang="en-US" sz="1600" dirty="0" smtClean="0"/>
            </a:br>
            <a:r>
              <a:rPr lang="uk-UA" sz="1600" dirty="0" smtClean="0"/>
              <a:t>Мова програмування</a:t>
            </a:r>
            <a:r>
              <a:rPr lang="en-US" sz="1600" dirty="0" smtClean="0"/>
              <a:t>:C++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35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647" y="188640"/>
            <a:ext cx="8424936" cy="1296144"/>
          </a:xfrm>
        </p:spPr>
        <p:txBody>
          <a:bodyPr/>
          <a:lstStyle/>
          <a:p>
            <a:r>
              <a:rPr lang="uk-UA" dirty="0" smtClean="0"/>
              <a:t>Діаграма прецедентів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9592" y="188640"/>
            <a:ext cx="5970494" cy="835460"/>
          </a:xfrm>
        </p:spPr>
        <p:txBody>
          <a:bodyPr>
            <a:normAutofit/>
          </a:bodyPr>
          <a:lstStyle/>
          <a:p>
            <a:r>
              <a:rPr lang="en-US" sz="4600" dirty="0" smtClean="0"/>
              <a:t>       </a:t>
            </a:r>
            <a:r>
              <a:rPr lang="uk-UA" sz="4600" dirty="0" smtClean="0"/>
              <a:t>Діаграма класів</a:t>
            </a:r>
            <a:endParaRPr lang="ru-RU" sz="46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100"/>
            <a:ext cx="9144000" cy="55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16632"/>
            <a:ext cx="4536504" cy="6552728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Структура </a:t>
            </a:r>
            <a:r>
              <a:rPr lang="en-US" sz="2400" dirty="0" err="1" smtClean="0"/>
              <a:t>structTime</a:t>
            </a:r>
            <a:r>
              <a:rPr lang="ru-RU" sz="2400" dirty="0" smtClean="0"/>
              <a:t>, </a:t>
            </a:r>
            <a:r>
              <a:rPr lang="uk-UA" sz="2400" dirty="0" smtClean="0"/>
              <a:t>використовується для </a:t>
            </a:r>
            <a:r>
              <a:rPr lang="uk-UA" sz="2400" dirty="0" smtClean="0"/>
              <a:t>запису </a:t>
            </a:r>
            <a:r>
              <a:rPr lang="uk-UA" sz="2400" dirty="0" smtClean="0"/>
              <a:t>події за допомогою таких атрибутів  як</a:t>
            </a:r>
            <a:r>
              <a:rPr lang="en-US" sz="2400" dirty="0" smtClean="0"/>
              <a:t>:</a:t>
            </a:r>
            <a:r>
              <a:rPr lang="uk-UA" sz="2400" dirty="0" smtClean="0"/>
              <a:t> рік, місяць, день, година, хвилина </a:t>
            </a:r>
            <a:r>
              <a:rPr lang="uk-UA" sz="2400" dirty="0" smtClean="0"/>
              <a:t>та сама подія.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48680"/>
            <a:ext cx="396044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260648"/>
            <a:ext cx="4392537" cy="6336704"/>
          </a:xfrm>
        </p:spPr>
        <p:txBody>
          <a:bodyPr/>
          <a:lstStyle/>
          <a:p>
            <a:pPr algn="l"/>
            <a:r>
              <a:rPr lang="uk-UA" dirty="0" smtClean="0"/>
              <a:t>Клас </a:t>
            </a:r>
            <a:r>
              <a:rPr lang="en-US" dirty="0" smtClean="0"/>
              <a:t>Reminder </a:t>
            </a:r>
            <a:r>
              <a:rPr lang="ru-RU" dirty="0" err="1" smtClean="0"/>
              <a:t>зчитує</a:t>
            </a:r>
            <a:r>
              <a:rPr lang="ru-RU" dirty="0" smtClean="0"/>
              <a:t> </a:t>
            </a:r>
            <a:r>
              <a:rPr lang="ru-RU" dirty="0" err="1" smtClean="0"/>
              <a:t>інформацію</a:t>
            </a:r>
            <a:r>
              <a:rPr lang="ru-RU" dirty="0" smtClean="0"/>
              <a:t> </a:t>
            </a:r>
            <a:r>
              <a:rPr lang="ru-RU" dirty="0" smtClean="0"/>
              <a:t>про </a:t>
            </a:r>
            <a:r>
              <a:rPr lang="ru-RU" dirty="0" err="1" smtClean="0"/>
              <a:t>подію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файлу та  </a:t>
            </a:r>
            <a:r>
              <a:rPr lang="ru-RU" dirty="0" err="1" smtClean="0"/>
              <a:t>обравши</a:t>
            </a:r>
            <a:r>
              <a:rPr lang="ru-RU" dirty="0" smtClean="0"/>
              <a:t> </a:t>
            </a:r>
            <a:r>
              <a:rPr lang="ru-RU" dirty="0" err="1" smtClean="0"/>
              <a:t>певну</a:t>
            </a:r>
            <a:r>
              <a:rPr lang="ru-RU" dirty="0" smtClean="0"/>
              <a:t> </a:t>
            </a:r>
            <a:r>
              <a:rPr lang="ru-RU" dirty="0" err="1" smtClean="0"/>
              <a:t>опцію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відобразити</a:t>
            </a:r>
            <a:r>
              <a:rPr lang="ru-RU" dirty="0" smtClean="0"/>
              <a:t> </a:t>
            </a:r>
            <a:r>
              <a:rPr lang="ru-RU" dirty="0" err="1" smtClean="0"/>
              <a:t>подію</a:t>
            </a:r>
            <a:r>
              <a:rPr lang="ru-RU" dirty="0" smtClean="0"/>
              <a:t> на </a:t>
            </a:r>
            <a:r>
              <a:rPr lang="uk-UA" dirty="0" smtClean="0"/>
              <a:t>екрані</a:t>
            </a:r>
            <a:r>
              <a:rPr lang="ru-RU" dirty="0" smtClean="0"/>
              <a:t> за такими </a:t>
            </a:r>
            <a:r>
              <a:rPr lang="uk-UA" dirty="0" smtClean="0"/>
              <a:t>критеріями</a:t>
            </a:r>
            <a:r>
              <a:rPr lang="ru-RU" dirty="0" smtClean="0"/>
              <a:t> як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В</a:t>
            </a:r>
            <a:r>
              <a:rPr lang="uk-UA" dirty="0" err="1" smtClean="0"/>
              <a:t>ідображення</a:t>
            </a:r>
            <a:r>
              <a:rPr lang="uk-UA" dirty="0" smtClean="0"/>
              <a:t> події на даний момент.</a:t>
            </a:r>
            <a:br>
              <a:rPr lang="uk-UA" dirty="0" smtClean="0"/>
            </a:br>
            <a:r>
              <a:rPr lang="uk-UA" dirty="0" smtClean="0"/>
              <a:t>Відображення події на годину.</a:t>
            </a:r>
            <a:br>
              <a:rPr lang="uk-UA" dirty="0" smtClean="0"/>
            </a:br>
            <a:r>
              <a:rPr lang="uk-UA" dirty="0" smtClean="0"/>
              <a:t>Відображення події на день.</a:t>
            </a:r>
          </a:p>
          <a:p>
            <a:pPr algn="l"/>
            <a:r>
              <a:rPr lang="uk-UA" dirty="0" smtClean="0"/>
              <a:t>Відображення події на Місяць.</a:t>
            </a:r>
          </a:p>
          <a:p>
            <a:pPr algn="l"/>
            <a:r>
              <a:rPr lang="uk-UA" dirty="0" smtClean="0"/>
              <a:t>Відображення події на рік.</a:t>
            </a:r>
          </a:p>
          <a:p>
            <a:pPr algn="l"/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60648"/>
            <a:ext cx="4104456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3" y="116632"/>
            <a:ext cx="4176463" cy="6552728"/>
          </a:xfrm>
        </p:spPr>
        <p:txBody>
          <a:bodyPr/>
          <a:lstStyle/>
          <a:p>
            <a:pPr algn="l"/>
            <a:r>
              <a:rPr lang="uk-UA" dirty="0" smtClean="0"/>
              <a:t>Клас </a:t>
            </a:r>
            <a:r>
              <a:rPr lang="en-US" dirty="0" err="1" smtClean="0"/>
              <a:t>TimeNow</a:t>
            </a:r>
            <a:r>
              <a:rPr lang="en-US" dirty="0" smtClean="0"/>
              <a:t> </a:t>
            </a:r>
            <a:r>
              <a:rPr lang="uk-UA" dirty="0" smtClean="0"/>
              <a:t>оперує із </a:t>
            </a:r>
            <a:r>
              <a:rPr lang="uk-UA" dirty="0" smtClean="0"/>
              <a:t>локальним часом, за допомогою </a:t>
            </a:r>
            <a:r>
              <a:rPr lang="uk-UA" dirty="0" smtClean="0"/>
              <a:t>якого файл синхронізується із даним часом і відображає події за певними </a:t>
            </a:r>
            <a:r>
              <a:rPr lang="uk-UA" dirty="0" err="1" smtClean="0"/>
              <a:t>критеріями,також</a:t>
            </a:r>
            <a:r>
              <a:rPr lang="uk-UA" dirty="0" smtClean="0"/>
              <a:t> цей клас виводить на екран локальний час.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04664"/>
            <a:ext cx="3816424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3" y="116632"/>
            <a:ext cx="4248471" cy="6624736"/>
          </a:xfrm>
        </p:spPr>
        <p:txBody>
          <a:bodyPr/>
          <a:lstStyle/>
          <a:p>
            <a:pPr algn="l"/>
            <a:r>
              <a:rPr lang="uk-UA" dirty="0" smtClean="0"/>
              <a:t>Клас </a:t>
            </a:r>
            <a:r>
              <a:rPr lang="en-US" dirty="0" smtClean="0"/>
              <a:t>Time </a:t>
            </a:r>
            <a:r>
              <a:rPr lang="uk-UA" dirty="0" smtClean="0"/>
              <a:t>є працює із </a:t>
            </a:r>
            <a:r>
              <a:rPr lang="uk-UA" dirty="0" smtClean="0"/>
              <a:t>файлом. За </a:t>
            </a:r>
            <a:r>
              <a:rPr lang="uk-UA" dirty="0" smtClean="0"/>
              <a:t>допомогою цього класу можна </a:t>
            </a:r>
            <a:r>
              <a:rPr lang="uk-UA" dirty="0" smtClean="0"/>
              <a:t>записувати </a:t>
            </a:r>
            <a:r>
              <a:rPr lang="uk-UA" dirty="0" smtClean="0"/>
              <a:t>подію у файл</a:t>
            </a:r>
            <a:r>
              <a:rPr lang="uk-UA" dirty="0" smtClean="0"/>
              <a:t>, виводити </a:t>
            </a:r>
            <a:r>
              <a:rPr lang="uk-UA" dirty="0" smtClean="0"/>
              <a:t>подію із </a:t>
            </a:r>
            <a:r>
              <a:rPr lang="uk-UA" dirty="0" err="1" smtClean="0"/>
              <a:t>файла</a:t>
            </a:r>
            <a:r>
              <a:rPr lang="uk-UA" dirty="0" smtClean="0"/>
              <a:t> на екран</a:t>
            </a:r>
            <a:r>
              <a:rPr lang="uk-UA" dirty="0" smtClean="0"/>
              <a:t>, а </a:t>
            </a:r>
            <a:r>
              <a:rPr lang="uk-UA" dirty="0" smtClean="0"/>
              <a:t>також </a:t>
            </a:r>
            <a:r>
              <a:rPr lang="uk-UA" dirty="0"/>
              <a:t>м</a:t>
            </a:r>
            <a:r>
              <a:rPr lang="uk-UA" dirty="0" smtClean="0"/>
              <a:t>ожна </a:t>
            </a:r>
            <a:r>
              <a:rPr lang="uk-UA" dirty="0" smtClean="0"/>
              <a:t>шукати нагадування по коментарю.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20688"/>
            <a:ext cx="446449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1628800"/>
            <a:ext cx="5966666" cy="2423346"/>
          </a:xfrm>
        </p:spPr>
        <p:txBody>
          <a:bodyPr/>
          <a:lstStyle/>
          <a:p>
            <a:r>
              <a:rPr lang="uk-UA" sz="6400" dirty="0" smtClean="0"/>
              <a:t>Тестування програми</a:t>
            </a:r>
            <a:endParaRPr lang="ru-RU" sz="6400" dirty="0"/>
          </a:p>
        </p:txBody>
      </p:sp>
    </p:spTree>
    <p:extLst>
      <p:ext uri="{BB962C8B-B14F-4D97-AF65-F5344CB8AC3E}">
        <p14:creationId xmlns:p14="http://schemas.microsoft.com/office/powerpoint/2010/main" val="3219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TC104033929[[fn=Грифель]]</Template>
  <TotalTime>275</TotalTime>
  <Words>169</Words>
  <Application>Microsoft Office PowerPoint</Application>
  <PresentationFormat>Экран (4:3)</PresentationFormat>
  <Paragraphs>20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Calisto MT</vt:lpstr>
      <vt:lpstr>Trebuchet MS</vt:lpstr>
      <vt:lpstr>Wingdings 2</vt:lpstr>
      <vt:lpstr>Грифель</vt:lpstr>
      <vt:lpstr>Презентація курсової роботи на С++ в Microsoft Visual Studio 2013 </vt:lpstr>
      <vt:lpstr>                                  Завдання                            “Програма нагадувач про важливі події і дати.”      ОС:Windows 8 Платформа:x64 Середовище розробки:MS Visual Studio Мова програмування:C++     </vt:lpstr>
      <vt:lpstr>Діаграма прецедентів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Тестування програми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увагу!!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Виконав студент групи СН-21</dc:title>
  <dc:creator>Nicholas</dc:creator>
  <cp:lastModifiedBy>Vova Kopyna</cp:lastModifiedBy>
  <cp:revision>14</cp:revision>
  <dcterms:created xsi:type="dcterms:W3CDTF">2014-05-14T01:54:28Z</dcterms:created>
  <dcterms:modified xsi:type="dcterms:W3CDTF">2015-05-18T21:02:12Z</dcterms:modified>
</cp:coreProperties>
</file>