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b="1" dirty="0" err="1" smtClean="0"/>
              <a:t>Королик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Віталій</a:t>
            </a:r>
            <a:endParaRPr lang="ru-RU" sz="48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175351" cy="1793167"/>
          </a:xfrm>
        </p:spPr>
        <p:txBody>
          <a:bodyPr>
            <a:noAutofit/>
          </a:bodyPr>
          <a:lstStyle/>
          <a:p>
            <a:r>
              <a:rPr lang="uk-UA" sz="6200" dirty="0" smtClean="0"/>
              <a:t>Виконав студент групи СН-21</a:t>
            </a:r>
            <a:endParaRPr lang="ru-RU" sz="6200" dirty="0"/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80920" cy="1440160"/>
          </a:xfrm>
        </p:spPr>
        <p:txBody>
          <a:bodyPr/>
          <a:lstStyle/>
          <a:p>
            <a:pPr algn="ctr"/>
            <a:r>
              <a:rPr lang="uk-UA" dirty="0" smtClean="0"/>
              <a:t>Введення результатів матчу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060848"/>
            <a:ext cx="5770880" cy="39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36904" cy="1152128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Виведення результату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6120130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sz="6400" dirty="0" smtClean="0"/>
              <a:t>Дякую за увагу!</a:t>
            </a:r>
            <a:br>
              <a:rPr lang="uk-UA" sz="6400" dirty="0" smtClean="0"/>
            </a:br>
            <a:r>
              <a:rPr lang="uk-UA" sz="6400" smtClean="0"/>
              <a:t>запитання</a:t>
            </a:r>
            <a:r>
              <a:rPr lang="uk-UA" sz="6400" dirty="0" smtClean="0"/>
              <a:t>?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412776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600" dirty="0"/>
              <a:t> </a:t>
            </a:r>
            <a:r>
              <a:rPr lang="ru-RU" sz="6000" dirty="0" err="1"/>
              <a:t>Обробка</a:t>
            </a:r>
            <a:r>
              <a:rPr lang="ru-RU" sz="6000" dirty="0"/>
              <a:t> </a:t>
            </a:r>
            <a:r>
              <a:rPr lang="ru-RU" sz="6000" dirty="0" err="1"/>
              <a:t>даних</a:t>
            </a:r>
            <a:r>
              <a:rPr lang="ru-RU" sz="6000" dirty="0"/>
              <a:t> </a:t>
            </a:r>
            <a:r>
              <a:rPr lang="ru-RU" sz="6000" dirty="0" err="1"/>
              <a:t>першого</a:t>
            </a:r>
            <a:r>
              <a:rPr lang="ru-RU" sz="6000" dirty="0"/>
              <a:t> кола футбольного </a:t>
            </a:r>
            <a:r>
              <a:rPr lang="ru-RU" sz="6000" dirty="0" err="1"/>
              <a:t>чемпіонату</a:t>
            </a:r>
            <a:r>
              <a:rPr lang="ru-RU" sz="6000" dirty="0"/>
              <a:t> </a:t>
            </a:r>
            <a:r>
              <a:rPr lang="ru-RU" sz="6000" dirty="0" err="1"/>
              <a:t>україни</a:t>
            </a:r>
            <a:r>
              <a:rPr lang="ru-RU" sz="5600" dirty="0" smtClean="0"/>
              <a:t>"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6984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877" y="332656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56" y="1988840"/>
            <a:ext cx="5761355" cy="39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r>
              <a:rPr lang="uk-UA" dirty="0" smtClean="0"/>
              <a:t>Розробка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43608" y="1268760"/>
            <a:ext cx="7848872" cy="51845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inputTeams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введення даних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outputTeams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виведення даних на екран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inputTeam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введення команд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inputData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введення результатів матчів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logicTeam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логіка для обробки даних з результатів зіграних матчів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saveResult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зберігання результатів у файл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sortList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який сортує дані в таблиці за кількістю очок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loadIsFile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загруження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із файлу у структуру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maxScored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метод для визначення клубу із найбільш забитими голами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Використав мову програмування</a:t>
            </a:r>
            <a:endParaRPr lang="ru-RU" dirty="0"/>
          </a:p>
        </p:txBody>
      </p:sp>
      <p:sp>
        <p:nvSpPr>
          <p:cNvPr id="3" name="AutoShape 2" descr="http://img.qweqwe.su/WP_main_712b/wp-content/uploads/2011/09/c_plus_plus_wallpaper_by_captjc-d3y0i7e-1024x57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img.qweqwe.su/WP_main_712b/wp-content/uploads/2011/09/c_plus_plus_wallpaper_by_captjc-d3y0i7e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07341"/>
            <a:ext cx="7309810" cy="41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7200" dirty="0"/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3240360" cy="223224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11960" y="1460902"/>
            <a:ext cx="4657090" cy="259969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39552" y="4221088"/>
            <a:ext cx="57137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800200"/>
          </a:xfrm>
        </p:spPr>
        <p:txBody>
          <a:bodyPr/>
          <a:lstStyle/>
          <a:p>
            <a:pPr algn="ctr"/>
            <a:r>
              <a:rPr lang="uk-UA" dirty="0" smtClean="0"/>
              <a:t>Введення футбольних клубів, які будуть брати участь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22853" y="2708920"/>
            <a:ext cx="4542790" cy="37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</TotalTime>
  <Words>42</Words>
  <Application>Microsoft Office PowerPoint</Application>
  <PresentationFormat>Экран (4:3)</PresentationFormat>
  <Paragraphs>33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Виконав студент групи СН-21</vt:lpstr>
      <vt:lpstr>Презентация PowerPoint</vt:lpstr>
      <vt:lpstr>Діаграма варіантів використання</vt:lpstr>
      <vt:lpstr>Діаграма класів</vt:lpstr>
      <vt:lpstr>Розробка програми</vt:lpstr>
      <vt:lpstr>Використав мову програмування</vt:lpstr>
      <vt:lpstr>Тестування програми </vt:lpstr>
      <vt:lpstr>Меню програми</vt:lpstr>
      <vt:lpstr>Введення футбольних клубів, які будуть брати участь</vt:lpstr>
      <vt:lpstr>Введення результатів матчу</vt:lpstr>
      <vt:lpstr>Виведення результату</vt:lpstr>
      <vt:lpstr> Дякую за увагу! запитання? 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vitaliykorolyk</cp:lastModifiedBy>
  <cp:revision>6</cp:revision>
  <dcterms:created xsi:type="dcterms:W3CDTF">2014-05-14T03:12:05Z</dcterms:created>
  <dcterms:modified xsi:type="dcterms:W3CDTF">2015-05-08T10:37:53Z</dcterms:modified>
</cp:coreProperties>
</file>