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09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36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30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034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745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05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4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65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6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125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344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25EA-CC4C-422F-B820-BBA9F00AFCAA}" type="datetimeFigureOut">
              <a:rPr lang="uk-UA" smtClean="0"/>
              <a:t>30.04.2015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591A-5792-4E7F-8C29-5AC6ED327E8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641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Презентація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курсового проекту на С++ в </a:t>
            </a:r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Microsoft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Visual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4800" b="1" cap="all" dirty="0" err="1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Studio</a:t>
            </a:r>
            <a:r>
              <a:rPr lang="ru-RU" sz="4800" b="1" cap="all" dirty="0" smtClean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2010 </a:t>
            </a:r>
            <a:endParaRPr lang="uk-UA" sz="4800" b="1" cap="all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581128"/>
            <a:ext cx="5832648" cy="1368152"/>
          </a:xfrm>
        </p:spPr>
        <p:txBody>
          <a:bodyPr>
            <a:normAutofit/>
          </a:bodyPr>
          <a:lstStyle/>
          <a:p>
            <a:r>
              <a:rPr lang="uk-UA" sz="2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Добривода</a:t>
            </a:r>
            <a:r>
              <a:rPr lang="uk-UA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Наталія</a:t>
            </a:r>
          </a:p>
          <a:p>
            <a:r>
              <a:rPr lang="uk-UA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СН-21</a:t>
            </a:r>
            <a:endParaRPr lang="uk-UA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29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02125"/>
            <a:ext cx="7344816" cy="1119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Виведення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студента по балах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 descr="E:\Рабочий стол\Muffin\2 курс\2 сем\Курсова ооп\мій курсач\презентація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79990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62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02124"/>
            <a:ext cx="8064896" cy="136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Сортування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студентів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по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середньому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балу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1" name="Picture 3" descr="E:\Рабочий стол\Muffin\2 курс\2 сем\Курсова ооп\мій курсач\презентація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9" y="3356992"/>
            <a:ext cx="562493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Рабочий стол\Muffin\2 курс\2 сем\Курсова ооп\мій курсач\презентація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77" y="2780928"/>
            <a:ext cx="5677223" cy="32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4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1340768"/>
            <a:ext cx="8370153" cy="136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Сортування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студентів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по балах з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вказаного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предмета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та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гіршого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кращого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 descr="E:\Рабочий стол\Muffin\2 курс\2 сем\Курсова ооп\мій курсач\презентація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" y="3573016"/>
            <a:ext cx="5277392" cy="29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E:\Рабочий стол\Muffin\2 курс\2 сем\Курсова ооп\мій курсач\презентація\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00"/>
          <a:stretch/>
        </p:blipFill>
        <p:spPr bwMode="auto">
          <a:xfrm>
            <a:off x="4586052" y="2924944"/>
            <a:ext cx="45579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1340768"/>
            <a:ext cx="8370153" cy="136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здали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сесію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котрі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не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здали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сесії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 descr="E:\Рабочий стол\Muffin\2 курс\2 сем\Курсова ооп\мій курсач\презентація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93096"/>
            <a:ext cx="64484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E:\Рабочий стол\Muffin\2 курс\2 сем\Курсова ооп\мій курсач\презентація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6" y="2420888"/>
            <a:ext cx="64484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1340768"/>
            <a:ext cx="8824689" cy="136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яких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бал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вищий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вказаного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із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вказаного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предмету, і в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яких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ни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жч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ий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3" name="Picture 3" descr="E:\Рабочий стол\Muffin\2 курс\2 сем\Курсова ооп\мій курсач\презентація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3863912"/>
            <a:ext cx="64484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E:\Рабочий стол\Muffin\2 курс\2 сем\Курсова ооп\мій курсач\презентація\1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95"/>
          <a:stretch/>
        </p:blipFill>
        <p:spPr bwMode="auto">
          <a:xfrm>
            <a:off x="4242869" y="2852936"/>
            <a:ext cx="4901132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9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187624" y="1556792"/>
            <a:ext cx="6696744" cy="3096344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uk-UA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ДЯКУЮ </a:t>
            </a:r>
          </a:p>
          <a:p>
            <a:pPr algn="ctr"/>
            <a:r>
              <a:rPr lang="uk-UA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ЗА УВАГУ!</a:t>
            </a:r>
          </a:p>
          <a:p>
            <a:endParaRPr lang="uk-UA" sz="1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6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Завдання:</a:t>
            </a:r>
            <a:r>
              <a:rPr lang="uk-UA" sz="4000" b="1" dirty="0" smtClean="0">
                <a:latin typeface="Arial Black" panose="020B0A04020102020204" pitchFamily="34" charset="0"/>
              </a:rPr>
              <a:t> </a:t>
            </a:r>
            <a:endParaRPr lang="uk-UA" sz="4000" b="1" dirty="0">
              <a:latin typeface="Arial Black" panose="020B0A040201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3773016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indent="0">
              <a:buNone/>
            </a:pPr>
            <a:r>
              <a:rPr lang="uk-UA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Обробка результатів сесії студентів  ІІ-го </a:t>
            </a:r>
            <a:r>
              <a:rPr lang="uk-UA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курсу</a:t>
            </a:r>
          </a:p>
          <a:p>
            <a:endParaRPr lang="uk-UA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Середовище розробки: </a:t>
            </a: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Microsoft Visual Studio 2010</a:t>
            </a:r>
          </a:p>
          <a:p>
            <a:pPr marL="0" indent="0">
              <a:buNone/>
            </a:pPr>
            <a:r>
              <a:rPr lang="uk-UA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Мова: С++</a:t>
            </a:r>
          </a:p>
          <a:p>
            <a:pPr marL="0" indent="0">
              <a:buNone/>
            </a:pPr>
            <a:r>
              <a:rPr lang="uk-UA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Платформа:</a:t>
            </a: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x86</a:t>
            </a:r>
            <a:endParaRPr lang="uk-UA" sz="2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itchFamily="18" charset="0"/>
              </a:rPr>
              <a:t>OC: Windows 7</a:t>
            </a:r>
            <a:endParaRPr lang="uk-UA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Зміст:</a:t>
            </a:r>
            <a:r>
              <a:rPr lang="uk-UA" sz="4000" b="1" dirty="0" smtClean="0">
                <a:latin typeface="Arial Black" panose="020B0A04020102020204" pitchFamily="34" charset="0"/>
              </a:rPr>
              <a:t> </a:t>
            </a:r>
            <a:endParaRPr lang="uk-UA" sz="4000" b="1" dirty="0">
              <a:latin typeface="Arial Black" panose="020B0A040201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3773016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Аналіз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технічого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завдання</a:t>
            </a:r>
            <a:endParaRPr lang="ru-RU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Діаграма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класів</a:t>
            </a:r>
            <a:endParaRPr lang="ru-RU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Опис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класів</a:t>
            </a:r>
            <a:endParaRPr lang="ru-RU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Результат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виконання</a:t>
            </a:r>
            <a:r>
              <a:rPr lang="ru-RU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роботи</a:t>
            </a:r>
            <a:endParaRPr lang="ru-RU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4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Аналіз технічного </a:t>
            </a:r>
            <a:b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</a:br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завдання:</a:t>
            </a:r>
            <a:endParaRPr lang="uk-UA" sz="4000" b="1" dirty="0">
              <a:latin typeface="Arial Black" panose="020B0A04020102020204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i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Програма</a:t>
            </a:r>
            <a:r>
              <a:rPr lang="ru-RU" sz="28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ru-RU" sz="2800" b="1" i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виконує</a:t>
            </a:r>
            <a:r>
              <a:rPr lang="ru-RU" sz="2800" b="1" i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</a:t>
            </a:r>
          </a:p>
          <a:p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Зчитування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даних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про </a:t>
            </a:r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студентів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з файлу</a:t>
            </a:r>
            <a:endParaRPr lang="uk-UA" sz="2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uk-UA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Виведення середнього балу студента </a:t>
            </a:r>
          </a:p>
          <a:p>
            <a:r>
              <a:rPr lang="uk-UA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Виведення кращого і гіршого студента</a:t>
            </a:r>
          </a:p>
          <a:p>
            <a:r>
              <a:rPr lang="uk-UA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Сортування студентів по середньому балу від кращого до гіршого і  від гіршого до кращого</a:t>
            </a:r>
          </a:p>
          <a:p>
            <a:r>
              <a:rPr lang="uk-UA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Сортування студентів по балах з вказаного предмета від кращого до гіршого  та від гіршого до кращого</a:t>
            </a:r>
          </a:p>
          <a:p>
            <a:r>
              <a:rPr lang="uk-UA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Виведення студентів які здали сесію і котрі не здали сесії</a:t>
            </a:r>
          </a:p>
          <a:p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Виведення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студентів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в </a:t>
            </a:r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яких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бал </a:t>
            </a:r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вищий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вказаного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по </a:t>
            </a:r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вказаному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предмету, і в </a:t>
            </a:r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яких</a:t>
            </a:r>
            <a:r>
              <a:rPr lang="ru-RU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ru-RU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нижчий</a:t>
            </a:r>
            <a:endParaRPr lang="uk-UA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88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92896"/>
            <a:ext cx="3397240" cy="114300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Діаграма </a:t>
            </a:r>
            <a:b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</a:br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класів</a:t>
            </a:r>
          </a:p>
        </p:txBody>
      </p:sp>
      <p:pic>
        <p:nvPicPr>
          <p:cNvPr id="1026" name="Picture 2" descr="E:\Рабочий стол\Muffin\2 курс\2 сем\Курсова ооп\мій курсач\презентація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40" y="620688"/>
            <a:ext cx="5307071" cy="56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3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340768"/>
            <a:ext cx="3397240" cy="114300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Клас </a:t>
            </a:r>
            <a:r>
              <a:rPr lang="de-DE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Parser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5536" y="3059424"/>
            <a:ext cx="4032448" cy="2817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Виконує </a:t>
            </a:r>
            <a:r>
              <a:rPr lang="uk-UA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парсинг</a:t>
            </a:r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стрічки.</a:t>
            </a:r>
          </a:p>
          <a:p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Дістає з стрічки </a:t>
            </a:r>
            <a:r>
              <a:rPr lang="uk-UA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ім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 </a:t>
            </a:r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студента та витягує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vector&lt;&gt;</a:t>
            </a:r>
            <a:r>
              <a:rPr lang="uk-U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оцінок</a:t>
            </a:r>
            <a:endParaRPr lang="uk-UA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E:\Рабочий стол\Muffin\2 курс\2 сем\Курсова ооп\мій курсач\презентація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12776"/>
            <a:ext cx="3397734" cy="30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340768"/>
            <a:ext cx="3397240" cy="114300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Клас </a:t>
            </a:r>
            <a:r>
              <a:rPr lang="de-DE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Student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3059424"/>
            <a:ext cx="4248472" cy="2817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Повертає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ім’я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студента,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рейтинг по предметам,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середній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бал,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виводить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значення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екран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3074" name="Picture 2" descr="E:\Рабочий стол\Muffin\2 курс\2 сем\Курсова ооп\мій курсач\презентація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52661"/>
            <a:ext cx="2427709" cy="42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7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128" y="1052736"/>
            <a:ext cx="3397240" cy="1143000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Клас </a:t>
            </a:r>
            <a:r>
              <a:rPr lang="de-DE" sz="4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Util</a:t>
            </a: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s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2420888"/>
            <a:ext cx="4248472" cy="2817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Містить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всі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методи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якими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можна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впливати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масив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студентів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Виконує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основне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завдання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програми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обробляє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дані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4099" name="Picture 3" descr="E:\Рабочий стол\Muffin\2 курс\2 сем\Курсова ооп\мій курсач\презентація\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"/>
          <a:stretch/>
        </p:blipFill>
        <p:spPr bwMode="auto">
          <a:xfrm>
            <a:off x="5292080" y="692696"/>
            <a:ext cx="2616525" cy="493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21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191084" cy="864096"/>
          </a:xfrm>
        </p:spPr>
        <p:txBody>
          <a:bodyPr>
            <a:noAutofit/>
          </a:bodyPr>
          <a:lstStyle/>
          <a:p>
            <a:r>
              <a:rPr lang="uk-UA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anose="020B0A04020102020204" pitchFamily="34" charset="0"/>
              </a:rPr>
              <a:t>Результат виконання програми</a:t>
            </a:r>
            <a:endParaRPr lang="de-DE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02125"/>
            <a:ext cx="7344816" cy="1119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Виведення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середнього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балу студента та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оцінок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ru-RU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E:\Рабочий стол\Muffin\2 курс\2 сем\Курсова ооп\мій курсач\презентація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3212976"/>
            <a:ext cx="64484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67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280</Words>
  <Application>Microsoft Office PowerPoint</Application>
  <PresentationFormat>Екран (4:3)</PresentationFormat>
  <Paragraphs>46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6" baseType="lpstr">
      <vt:lpstr>Тема Office</vt:lpstr>
      <vt:lpstr>Презентація курсового проекту на С++ в Microsoft Visual Studio 2010 </vt:lpstr>
      <vt:lpstr>Завдання: </vt:lpstr>
      <vt:lpstr>Зміст: </vt:lpstr>
      <vt:lpstr>Аналіз технічного  завдання:</vt:lpstr>
      <vt:lpstr>Діаграма  класів</vt:lpstr>
      <vt:lpstr>Клас Parser</vt:lpstr>
      <vt:lpstr>Клас Student</vt:lpstr>
      <vt:lpstr>Клас Utils</vt:lpstr>
      <vt:lpstr>Результат виконання програми</vt:lpstr>
      <vt:lpstr>Результат виконання програми</vt:lpstr>
      <vt:lpstr>Результат виконання програми</vt:lpstr>
      <vt:lpstr>Результат виконання програми</vt:lpstr>
      <vt:lpstr>Результат виконання програми</vt:lpstr>
      <vt:lpstr>Результат виконання програми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курсового проекту на С++ в Microsoft Visual Studio 2010</dc:title>
  <dc:creator>Amaterasu</dc:creator>
  <cp:lastModifiedBy>Amaterasu</cp:lastModifiedBy>
  <cp:revision>4</cp:revision>
  <dcterms:created xsi:type="dcterms:W3CDTF">2015-04-30T01:10:25Z</dcterms:created>
  <dcterms:modified xsi:type="dcterms:W3CDTF">2015-04-30T01:55:12Z</dcterms:modified>
</cp:coreProperties>
</file>