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FA7AF-2F35-432F-A130-123F0807D630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1096B-902A-440C-9871-BC373F124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0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86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94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18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95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0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06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66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99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98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09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6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62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7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528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7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2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6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24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8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03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4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3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7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E60087-F2B5-429A-90E5-1C0517BFAAD7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747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4937" y="2177091"/>
            <a:ext cx="7175351" cy="1793167"/>
          </a:xfrm>
        </p:spPr>
        <p:txBody>
          <a:bodyPr>
            <a:noAutofit/>
          </a:bodyPr>
          <a:lstStyle/>
          <a:p>
            <a:r>
              <a:rPr lang="uk-UA" sz="6200" dirty="0" smtClean="0"/>
              <a:t>Виконав студент групи СН-21</a:t>
            </a:r>
            <a:endParaRPr lang="ru-RU" sz="6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b="1" dirty="0" err="1" smtClean="0"/>
              <a:t>Королик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Віталій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159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80920" cy="1440160"/>
          </a:xfrm>
        </p:spPr>
        <p:txBody>
          <a:bodyPr/>
          <a:lstStyle/>
          <a:p>
            <a:pPr algn="ctr"/>
            <a:r>
              <a:rPr lang="uk-UA" dirty="0" smtClean="0"/>
              <a:t>Введення результатів матчу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2060848"/>
            <a:ext cx="5770880" cy="39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136904" cy="1152128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Виведення результату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1700808"/>
            <a:ext cx="6120130" cy="4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109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sz="6400" dirty="0" smtClean="0"/>
              <a:t>Дякую за увагу!</a:t>
            </a:r>
            <a:br>
              <a:rPr lang="uk-UA" sz="6400" dirty="0" smtClean="0"/>
            </a:br>
            <a:r>
              <a:rPr lang="uk-UA" sz="6400" smtClean="0"/>
              <a:t>запитання</a:t>
            </a:r>
            <a:r>
              <a:rPr lang="uk-UA" sz="6400" dirty="0" smtClean="0"/>
              <a:t>?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6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4389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6000" dirty="0" err="1" smtClean="0"/>
              <a:t>Обробка</a:t>
            </a:r>
            <a:r>
              <a:rPr lang="ru-RU" sz="6000" dirty="0" smtClean="0"/>
              <a:t> </a:t>
            </a:r>
            <a:r>
              <a:rPr lang="ru-RU" sz="6000" dirty="0" err="1"/>
              <a:t>даних</a:t>
            </a:r>
            <a:r>
              <a:rPr lang="ru-RU" sz="6000" dirty="0"/>
              <a:t> </a:t>
            </a:r>
            <a:r>
              <a:rPr lang="ru-RU" sz="6000" dirty="0" err="1"/>
              <a:t>першого</a:t>
            </a:r>
            <a:r>
              <a:rPr lang="ru-RU" sz="6000" dirty="0"/>
              <a:t> кола футбольного </a:t>
            </a:r>
            <a:r>
              <a:rPr lang="ru-RU" sz="6000" dirty="0" err="1"/>
              <a:t>чемпіонату</a:t>
            </a:r>
            <a:r>
              <a:rPr lang="ru-RU" sz="6000" dirty="0"/>
              <a:t> </a:t>
            </a:r>
            <a:r>
              <a:rPr lang="ru-RU" sz="6000" dirty="0" err="1"/>
              <a:t>У</a:t>
            </a:r>
            <a:r>
              <a:rPr lang="ru-RU" sz="6000" dirty="0" err="1">
                <a:latin typeface=""/>
              </a:rPr>
              <a:t>країни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262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Діаграма варіантів використання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69847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877" y="332656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7456" y="1988840"/>
            <a:ext cx="5761355" cy="39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143000"/>
          </a:xfrm>
        </p:spPr>
        <p:txBody>
          <a:bodyPr/>
          <a:lstStyle/>
          <a:p>
            <a:r>
              <a:rPr lang="uk-UA" dirty="0" smtClean="0"/>
              <a:t>Розробка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268760"/>
            <a:ext cx="7848872" cy="5184576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inputTeams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введення даних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outputTeams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виведення даних на екран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inputTeam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введення команд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inputData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введення результатів матчів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logicTeam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t1,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t2,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r2)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логіка для обробки даних з результатів зіграних матчів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saveResult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зберігання результатів у файл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sortList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який сортує дані в таблиці за кількістю очок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loadIsFile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</a:t>
            </a:r>
            <a:r>
              <a:rPr lang="uk-UA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загруження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із файлу у структуру 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maxScored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визначення клубу із найбільш забитими голами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512511" cy="114300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Використав мову програмування</a:t>
            </a:r>
            <a:endParaRPr lang="ru-RU" dirty="0"/>
          </a:p>
        </p:txBody>
      </p:sp>
      <p:sp>
        <p:nvSpPr>
          <p:cNvPr id="3" name="AutoShape 2" descr="http://img.qweqwe.su/WP_main_712b/wp-content/uploads/2011/09/c_plus_plus_wallpaper_by_captjc-d3y0i7e-1024x57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://img.qweqwe.su/WP_main_712b/wp-content/uploads/2011/09/c_plus_plus_wallpaper_by_captjc-d3y0i7e-1024x5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07341"/>
            <a:ext cx="7309810" cy="411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uk-UA" sz="7200" dirty="0"/>
              <a:t>Тестування програми</a:t>
            </a:r>
            <a:r>
              <a:rPr lang="ru-RU" sz="7200" dirty="0"/>
              <a:t/>
            </a:r>
            <a:br>
              <a:rPr lang="ru-RU" sz="7200" dirty="0"/>
            </a:b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113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Меню програми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1484784"/>
            <a:ext cx="3240360" cy="223224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4211960" y="1460902"/>
            <a:ext cx="4657090" cy="259969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539552" y="4221088"/>
            <a:ext cx="57137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1800200"/>
          </a:xfrm>
        </p:spPr>
        <p:txBody>
          <a:bodyPr/>
          <a:lstStyle/>
          <a:p>
            <a:pPr algn="ctr"/>
            <a:r>
              <a:rPr lang="uk-UA" dirty="0" smtClean="0"/>
              <a:t>Введення футбольних клубів, які будуть брати участь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22853" y="2708920"/>
            <a:ext cx="4542790" cy="37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24</TotalTime>
  <Words>155</Words>
  <Application>Microsoft Office PowerPoint</Application>
  <PresentationFormat>Экран (4:3)</PresentationFormat>
  <Paragraphs>46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Mesh</vt:lpstr>
      <vt:lpstr>Виконав студент групи СН-21</vt:lpstr>
      <vt:lpstr>Презентация PowerPoint</vt:lpstr>
      <vt:lpstr>Діаграма варіантів використання</vt:lpstr>
      <vt:lpstr>Діаграма класів</vt:lpstr>
      <vt:lpstr>Розробка програми</vt:lpstr>
      <vt:lpstr>Використав мову програмування</vt:lpstr>
      <vt:lpstr>Тестування програми </vt:lpstr>
      <vt:lpstr>Меню програми</vt:lpstr>
      <vt:lpstr>Введення футбольних клубів, які будуть брати участь</vt:lpstr>
      <vt:lpstr>Введення результатів матчу</vt:lpstr>
      <vt:lpstr>Виведення результату</vt:lpstr>
      <vt:lpstr> Дякую за увагу! запитання? 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Виконала студента групи СН-21</dc:title>
  <dc:creator>Nicholas</dc:creator>
  <cp:lastModifiedBy>Vitaliy Korolyk</cp:lastModifiedBy>
  <cp:revision>8</cp:revision>
  <dcterms:created xsi:type="dcterms:W3CDTF">2014-05-14T03:12:05Z</dcterms:created>
  <dcterms:modified xsi:type="dcterms:W3CDTF">2015-05-20T13:35:49Z</dcterms:modified>
</cp:coreProperties>
</file>