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77" r:id="rId9"/>
    <p:sldId id="262" r:id="rId10"/>
    <p:sldId id="278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0D2F5-A09A-4624-9363-5EBBA12D7CB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682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99081-4E55-4200-920B-5AE2968B5ED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3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FF86-EA86-4385-8B72-3F39BF5A2A9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61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і таблиц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аблиці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uk-U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49E2-E8A8-4233-BB3B-F591E2002E0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8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8E3DE-3223-4983-B957-90506C82652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9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A2A13-6BFE-4972-A274-1E19F59BEE4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49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9635-1B11-4E12-855D-CD4E7B0CA29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91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DEED9-21CC-4DEE-A8E2-4A4B6B2DCC9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84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A7E9-80AD-45B6-B323-EE66170FBEF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5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D527-A0C5-4F9D-B0BB-C5C0929D7B9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32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3641-EFF6-4319-834F-475C24888CE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185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563BE-DCDD-45BF-BC38-2B5F28FA5DF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20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1059F4A-2F93-449C-B031-F280D85F68B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74013"/>
              </p:ext>
            </p:extLst>
          </p:nvPr>
        </p:nvGraphicFramePr>
        <p:xfrm>
          <a:off x="457200" y="333375"/>
          <a:ext cx="8291513" cy="6275388"/>
        </p:xfrm>
        <a:graphic>
          <a:graphicData uri="http://schemas.openxmlformats.org/drawingml/2006/table">
            <a:tbl>
              <a:tblPr/>
              <a:tblGrid>
                <a:gridCol w="8291513"/>
              </a:tblGrid>
              <a:tr h="6275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МІНІСТЕРМТВО ОСВІТИ </a:t>
                      </a:r>
                      <a:r>
                        <a:rPr kumimoji="0" 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І НАУКИ УКРАЇНИ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ТЕРНОПІЛЬСЬКИЙ НАЦІОНАЛЬНИЙ ТЕХНІЧНИЙ УНІВЕТСИТЕТ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імені Івана Пулюя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Кафедра комп’ютерних наук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Курсова робота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 курсу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“Об’єктно-орієнтоване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програмування”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на тему: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“Гра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Морський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бій”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Виконав студент </a:t>
                      </a:r>
                      <a:r>
                        <a:rPr kumimoji="0" 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групи СН-22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Сеник Валентин 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692696"/>
            <a:ext cx="3537356" cy="55761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92696"/>
            <a:ext cx="511256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2800" smtClean="0"/>
              <a:t>Хід комп'ютера: вносимо зміни в масиви human.ships і computer.hits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1340768"/>
            <a:ext cx="73787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2800" smtClean="0"/>
              <a:t>Хід гравця: вносимо зміни в масиви computer.ships і human.hits24</a:t>
            </a:r>
            <a:br>
              <a:rPr lang="uk-UA" sz="2800" smtClean="0"/>
            </a:br>
            <a:endParaRPr lang="uk-UA" sz="280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" y="2636912"/>
            <a:ext cx="9065037" cy="22614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3600" smtClean="0"/>
              <a:t>Карта разміром в 13 стрічок та 29 стовбців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6"/>
            <a:ext cx="6315263" cy="5071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18488" cy="1296988"/>
          </a:xfrm>
        </p:spPr>
        <p:txBody>
          <a:bodyPr/>
          <a:lstStyle/>
          <a:p>
            <a:pPr algn="l" eaLnBrk="1" hangingPunct="1"/>
            <a:r>
              <a:rPr lang="uk-UA" sz="2000" smtClean="0"/>
              <a:t>Спочатку в масив maps заноситься інформація про постріли зроблених противниками. Потім відбувається виведення на екран map. при цьому використовуються масиви ships і hits класу player.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00781"/>
            <a:ext cx="5667448" cy="56572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993775"/>
          </a:xfrm>
        </p:spPr>
        <p:txBody>
          <a:bodyPr/>
          <a:lstStyle/>
          <a:p>
            <a:pPr eaLnBrk="1" hangingPunct="1"/>
            <a:r>
              <a:rPr lang="uk-UA" smtClean="0"/>
              <a:t>Введення координат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97000"/>
            <a:ext cx="6316289" cy="4552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uk-UA" sz="2800" smtClean="0"/>
              <a:t>Встановлюються і перевіряються прапори defeat_flag гравців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8" y="1268760"/>
            <a:ext cx="7493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Робота програми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250950"/>
            <a:ext cx="8597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Процес гри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250950"/>
            <a:ext cx="8597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Кінець гри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250950"/>
            <a:ext cx="8597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3600" b="1" i="1" smtClean="0">
                <a:latin typeface="Times New Roman" pitchFamily="18" charset="0"/>
              </a:rPr>
              <a:t>Поняття гри “Морський бій”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2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«Морський бій» - гра для двох учасників, в якій гравці по черзі називають координати на невідомій їм карті суперника. Якщо у суперника за цими координатами є корабель (координати зайняті), то корабель або його частина «топиться», а потрапив отримує право зробити ще один хід. Мета гравця - першим вразити всі кораблі супротивника.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771322"/>
              </p:ext>
            </p:extLst>
          </p:nvPr>
        </p:nvGraphicFramePr>
        <p:xfrm>
          <a:off x="467544" y="764704"/>
          <a:ext cx="8229600" cy="45259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259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2800" smtClean="0">
                          <a:latin typeface="Times New Roman" pitchFamily="18" charset="0"/>
                          <a:cs typeface="Times New Roman" pitchFamily="18" charset="0"/>
                        </a:rPr>
                        <a:t>Існує безліч варіацій компютерної гри «морський бій». Гра може вестись на полі не лише 10х10, а й 16х16 та інших, в залежності від розмірів поля варіюється і кількість кораблів.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2800" smtClean="0">
                          <a:latin typeface="Times New Roman" pitchFamily="18" charset="0"/>
                          <a:cs typeface="Times New Roman" pitchFamily="18" charset="0"/>
                        </a:rPr>
                        <a:t>«Морський бій» є випущений на різні операційні системи починаючи від </a:t>
                      </a:r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DOS </a:t>
                      </a:r>
                      <a:r>
                        <a:rPr lang="uk-UA" sz="2800" smtClean="0">
                          <a:latin typeface="Times New Roman" pitchFamily="18" charset="0"/>
                          <a:cs typeface="Times New Roman" pitchFamily="18" charset="0"/>
                        </a:rPr>
                        <a:t>і закінчуючи мобільними платформами такими як </a:t>
                      </a:r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Android </a:t>
                      </a:r>
                      <a:r>
                        <a:rPr lang="uk-UA" sz="2800" smtClean="0">
                          <a:latin typeface="Times New Roman" pitchFamily="18" charset="0"/>
                          <a:cs typeface="Times New Roman" pitchFamily="18" charset="0"/>
                        </a:rPr>
                        <a:t>чи </a:t>
                      </a:r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iOS.</a:t>
                      </a:r>
                      <a:endParaRPr lang="uk-UA" sz="28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3600" smtClean="0">
                <a:latin typeface="Times New Roman" pitchFamily="18" charset="0"/>
              </a:rPr>
              <a:t>Діаграма класів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32856"/>
            <a:ext cx="6099657" cy="291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684213" y="908050"/>
            <a:ext cx="720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400"/>
              <a:t>enum Direction{H, V}</a:t>
            </a:r>
            <a:r>
              <a:rPr lang="en-US" sz="2400"/>
              <a:t> - </a:t>
            </a:r>
            <a:r>
              <a:rPr lang="uk-UA" sz="2400"/>
              <a:t>зберігає напрямки: горизонтальний, вертикальний</a:t>
            </a:r>
          </a:p>
          <a:p>
            <a:endParaRPr lang="uk-UA" sz="2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3528392" cy="22244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mtClean="0"/>
              <a:t>Клас “Гравець”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" y="2004264"/>
            <a:ext cx="8352928" cy="3629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" y="-42558"/>
            <a:ext cx="8229600" cy="1143000"/>
          </a:xfrm>
        </p:spPr>
        <p:txBody>
          <a:bodyPr/>
          <a:lstStyle/>
          <a:p>
            <a:pPr eaLnBrk="1" hangingPunct="1"/>
            <a:r>
              <a:rPr lang="uk-UA" smtClean="0"/>
              <a:t>Розстановка кораблів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36712"/>
            <a:ext cx="6912768" cy="59587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7189416" cy="5073427"/>
          </a:xfrm>
        </p:spPr>
      </p:pic>
    </p:spTree>
    <p:extLst>
      <p:ext uri="{BB962C8B-B14F-4D97-AF65-F5344CB8AC3E}">
        <p14:creationId xmlns:p14="http://schemas.microsoft.com/office/powerpoint/2010/main" val="379650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1209675"/>
          </a:xfrm>
        </p:spPr>
        <p:txBody>
          <a:bodyPr/>
          <a:lstStyle/>
          <a:p>
            <a:pPr eaLnBrk="1" hangingPunct="1"/>
            <a:r>
              <a:rPr lang="uk-UA" sz="1800" smtClean="0"/>
              <a:t>Далі перевіряємо, чи можна в даній координаті [s] [c]</a:t>
            </a:r>
            <a:br>
              <a:rPr lang="uk-UA" sz="1800" smtClean="0"/>
            </a:br>
            <a:r>
              <a:rPr lang="uk-UA" sz="1800" smtClean="0"/>
              <a:t>розмістити корабель з палубами deck.</a:t>
            </a:r>
            <a:br>
              <a:rPr lang="uk-UA" sz="1800" smtClean="0"/>
            </a:br>
            <a:r>
              <a:rPr lang="uk-UA" sz="1800" smtClean="0"/>
              <a:t/>
            </a:r>
            <a:br>
              <a:rPr lang="uk-UA" sz="1800" smtClean="0"/>
            </a:br>
            <a:endParaRPr lang="uk-UA" sz="180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33730"/>
            <a:ext cx="6336704" cy="5649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266</Words>
  <Application>Microsoft Office PowerPoint</Application>
  <PresentationFormat>Экран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Оформление по умолчанию</vt:lpstr>
      <vt:lpstr>Презентация PowerPoint</vt:lpstr>
      <vt:lpstr>Поняття гри “Морський бій”</vt:lpstr>
      <vt:lpstr>Презентация PowerPoint</vt:lpstr>
      <vt:lpstr>Діаграма класів</vt:lpstr>
      <vt:lpstr>Презентация PowerPoint</vt:lpstr>
      <vt:lpstr>Клас “Гравець”</vt:lpstr>
      <vt:lpstr>Розстановка кораблів</vt:lpstr>
      <vt:lpstr>Презентация PowerPoint</vt:lpstr>
      <vt:lpstr>Далі перевіряємо, чи можна в даній координаті [s] [c] розмістити корабель з палубами deck.  </vt:lpstr>
      <vt:lpstr>Презентация PowerPoint</vt:lpstr>
      <vt:lpstr>Хід комп'ютера: вносимо зміни в масиви human.ships і computer.hits</vt:lpstr>
      <vt:lpstr>Хід гравця: вносимо зміни в масиви computer.ships і human.hits24 </vt:lpstr>
      <vt:lpstr>Карта разміром в 13 стрічок та 29 стовбців</vt:lpstr>
      <vt:lpstr>Спочатку в масив maps заноситься інформація про постріли зроблених противниками. Потім відбувається виведення на екран map. при цьому використовуються масиви ships і hits класу player.</vt:lpstr>
      <vt:lpstr>Введення координат</vt:lpstr>
      <vt:lpstr>Встановлюються і перевіряються прапори defeat_flag гравців</vt:lpstr>
      <vt:lpstr>Робота програми</vt:lpstr>
      <vt:lpstr>Процес гри</vt:lpstr>
      <vt:lpstr>Кінець гри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scorpJetyck</dc:creator>
  <cp:lastModifiedBy>Julia Senyk</cp:lastModifiedBy>
  <cp:revision>18</cp:revision>
  <dcterms:created xsi:type="dcterms:W3CDTF">2012-04-26T20:09:15Z</dcterms:created>
  <dcterms:modified xsi:type="dcterms:W3CDTF">2015-04-26T16:01:12Z</dcterms:modified>
</cp:coreProperties>
</file>