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6200" dirty="0" smtClean="0"/>
              <a:t>Виконав студент групи СН-21</a:t>
            </a:r>
            <a:endParaRPr lang="ru-RU" sz="6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Бранець Р.В.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Пройдемо тест із запитань які ми добавили вище.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70485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sz="6400" dirty="0" smtClean="0"/>
              <a:t>Дякую за увагу!</a:t>
            </a:r>
            <a:r>
              <a:rPr lang="uk-UA" sz="6400" smtClean="0"/>
              <a:t/>
            </a:r>
            <a:br>
              <a:rPr lang="uk-UA" sz="640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800" dirty="0" smtClean="0"/>
              <a:t>Презентація на тему</a:t>
            </a:r>
            <a:endParaRPr lang="ru-RU" sz="6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4688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600" dirty="0"/>
              <a:t> </a:t>
            </a:r>
            <a:r>
              <a:rPr lang="ru-RU" sz="5600" dirty="0" err="1"/>
              <a:t>Програма</a:t>
            </a:r>
            <a:r>
              <a:rPr lang="ru-RU" sz="5600" dirty="0"/>
              <a:t> для </a:t>
            </a:r>
            <a:r>
              <a:rPr lang="ru-RU" sz="5600" dirty="0" err="1"/>
              <a:t>тестування</a:t>
            </a:r>
            <a:r>
              <a:rPr lang="ru-RU" sz="5600" dirty="0"/>
              <a:t> </a:t>
            </a:r>
            <a:r>
              <a:rPr lang="ru-RU" sz="5600" dirty="0" err="1"/>
              <a:t>студентів</a:t>
            </a:r>
            <a:r>
              <a:rPr lang="ru-RU" sz="56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76864" cy="4521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57" y="1724977"/>
            <a:ext cx="6115685" cy="3408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Використовував </a:t>
            </a:r>
            <a:r>
              <a:rPr lang="uk-UA" dirty="0" smtClean="0"/>
              <a:t>мову програмування</a:t>
            </a:r>
            <a:endParaRPr lang="ru-RU" dirty="0"/>
          </a:p>
        </p:txBody>
      </p:sp>
      <p:pic>
        <p:nvPicPr>
          <p:cNvPr id="1026" name="Picture 2" descr="http://lpututorials.com/images/cpp%20front%20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112568" cy="51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4908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7200" dirty="0"/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132856"/>
            <a:ext cx="2885714" cy="153333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4488815" cy="169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Введення запитання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984776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Перегляд запитань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33470"/>
            <a:ext cx="6264696" cy="425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36</Words>
  <Application>Microsoft Office PowerPoint</Application>
  <PresentationFormat>Экран (4:3)</PresentationFormat>
  <Paragraphs>14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Поток</vt:lpstr>
      <vt:lpstr>Виконав студент групи СН-21</vt:lpstr>
      <vt:lpstr>Презентація на тему</vt:lpstr>
      <vt:lpstr>Діаграма варіантів використання</vt:lpstr>
      <vt:lpstr>Діаграма класів</vt:lpstr>
      <vt:lpstr>Використовував мову програмування</vt:lpstr>
      <vt:lpstr>Тестування програми </vt:lpstr>
      <vt:lpstr>Меню програми</vt:lpstr>
      <vt:lpstr>Введення запитання</vt:lpstr>
      <vt:lpstr>Перегляд запитань</vt:lpstr>
      <vt:lpstr>Пройдемо тест із запитань які ми добавили вище.</vt:lpstr>
      <vt:lpstr> Дякую за увагу!  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Branets Roman</cp:lastModifiedBy>
  <cp:revision>6</cp:revision>
  <dcterms:created xsi:type="dcterms:W3CDTF">2014-05-14T03:12:05Z</dcterms:created>
  <dcterms:modified xsi:type="dcterms:W3CDTF">2015-05-13T17:53:58Z</dcterms:modified>
</cp:coreProperties>
</file>