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61" y="320104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5558" y="347984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XXXX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08564" y="987061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3306" y="978472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Xxx : </a:t>
            </a:r>
            <a:r>
              <a:rPr lang="en-US" sz="1400" b="1" dirty="0"/>
              <a:t>string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2856" y="1627699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3306" y="1761251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zzzzzzz</a:t>
            </a:r>
            <a:r>
              <a:rPr lang="en-US" sz="1400" dirty="0"/>
              <a:t> () : </a:t>
            </a:r>
            <a:r>
              <a:rPr lang="en-US" sz="1400" b="1" dirty="0"/>
              <a:t>number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806750" y="1240154"/>
            <a:ext cx="21406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1364" y="1324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2322" y="932377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XXX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47369" y="347984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44766" y="375864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XXXX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997772" y="1014941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2514" y="1006352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Xxx 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952064" y="1655579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2514" y="1789131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zzzzzzz</a:t>
            </a:r>
            <a:r>
              <a:rPr lang="en-US" sz="1400" dirty="0"/>
              <a:t> () : </a:t>
            </a:r>
            <a:r>
              <a:rPr lang="en-US" sz="1400" b="1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Sovanda</cp:lastModifiedBy>
  <cp:revision>2</cp:revision>
  <dcterms:created xsi:type="dcterms:W3CDTF">2021-09-22T19:24:23Z</dcterms:created>
  <dcterms:modified xsi:type="dcterms:W3CDTF">2021-10-16T07:41:47Z</dcterms:modified>
</cp:coreProperties>
</file>