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0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18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35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8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685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9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46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4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14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8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587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00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0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4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986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16D605-A756-4291-9AB4-7A4A7513610B}" type="datetimeFigureOut">
              <a:rPr lang="uk-UA" smtClean="0"/>
              <a:t>17.12.2020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9597C9-9CBF-4712-BAC2-C948C409134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30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10B9E-6A03-4589-AB1B-612FD0FDB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352" y="0"/>
            <a:ext cx="8083295" cy="50003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uk-UA" sz="3200" dirty="0"/>
              <a:t>Презентація до курсової</a:t>
            </a:r>
            <a:br>
              <a:rPr lang="uk-UA" sz="3200" dirty="0"/>
            </a:br>
            <a:r>
              <a:rPr lang="ru-RU" sz="3200" dirty="0"/>
              <a:t>з курсу </a:t>
            </a:r>
            <a:r>
              <a:rPr lang="en-US" sz="3200" dirty="0"/>
              <a:t>“</a:t>
            </a:r>
            <a:r>
              <a:rPr lang="uk-UA" sz="3200" dirty="0"/>
              <a:t>Інтегральна електроніка</a:t>
            </a:r>
            <a:r>
              <a:rPr lang="en-US" sz="3200" dirty="0"/>
              <a:t>”</a:t>
            </a:r>
            <a:r>
              <a:rPr lang="uk-UA" sz="3200" dirty="0"/>
              <a:t> </a:t>
            </a:r>
            <a:br>
              <a:rPr lang="uk-UA" sz="3200" dirty="0"/>
            </a:br>
            <a:r>
              <a:rPr lang="uk-UA" sz="3200" dirty="0"/>
              <a:t>за темою </a:t>
            </a:r>
            <a:br>
              <a:rPr lang="uk-UA" sz="3200" dirty="0"/>
            </a:br>
            <a:r>
              <a:rPr lang="en-US" sz="3200" dirty="0"/>
              <a:t>“</a:t>
            </a:r>
            <a:r>
              <a:rPr lang="uk-UA" sz="3200" dirty="0"/>
              <a:t>Логічні елементи, реалізовані на МДН транзисторах</a:t>
            </a:r>
            <a:r>
              <a:rPr lang="en-US" sz="3200" dirty="0"/>
              <a:t>”</a:t>
            </a:r>
            <a:endParaRPr lang="uk-UA" sz="3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0FE9E11-DC61-48E1-B750-156258F36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93" y="6128799"/>
            <a:ext cx="9144000" cy="1655762"/>
          </a:xfrm>
        </p:spPr>
        <p:txBody>
          <a:bodyPr/>
          <a:lstStyle/>
          <a:p>
            <a:pPr algn="l"/>
            <a:r>
              <a:rPr lang="uk-UA" dirty="0">
                <a:solidFill>
                  <a:schemeClr val="accent3">
                    <a:lumMod val="50000"/>
                  </a:schemeClr>
                </a:solidFill>
              </a:rPr>
              <a:t>Виконав студент групи КІ-41 Воробій В. Д.</a:t>
            </a:r>
          </a:p>
        </p:txBody>
      </p:sp>
    </p:spTree>
    <p:extLst>
      <p:ext uri="{BB962C8B-B14F-4D97-AF65-F5344CB8AC3E}">
        <p14:creationId xmlns:p14="http://schemas.microsoft.com/office/powerpoint/2010/main" val="193883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4FED5-20B0-4C2E-B70D-59AD3EE7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Виключне 2-АБО</a:t>
            </a:r>
          </a:p>
        </p:txBody>
      </p:sp>
      <p:pic>
        <p:nvPicPr>
          <p:cNvPr id="4" name="Місце для вмісту 3" descr="Bipolar XOR gate with only 2 transistors | Details | Hackaday.io">
            <a:extLst>
              <a:ext uri="{FF2B5EF4-FFF2-40B4-BE49-F238E27FC236}">
                <a16:creationId xmlns:a16="http://schemas.microsoft.com/office/drawing/2014/main" id="{BF96F263-725C-4DC9-861B-D060AF872B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39" y="2557993"/>
            <a:ext cx="4181236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07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A30DF-4BE4-4797-81B8-93A4ADEF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Виключного 2-АБО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037B7-F09C-473E-8A86-E05815170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495" y="2505576"/>
            <a:ext cx="4316532" cy="34679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5B7D8A-3D97-4E44-A918-E786B4DA28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0646" y="2505576"/>
            <a:ext cx="6120765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A1856-9470-46C4-B4D3-D583913B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97094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20B90-7C0B-4C46-81E8-CC08D22A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Електронний ключ</a:t>
            </a:r>
            <a:endParaRPr lang="uk-UA" dirty="0"/>
          </a:p>
        </p:txBody>
      </p:sp>
      <p:pic>
        <p:nvPicPr>
          <p:cNvPr id="4" name="Місце для вмісту 3" descr="Електронні ключі">
            <a:extLst>
              <a:ext uri="{FF2B5EF4-FFF2-40B4-BE49-F238E27FC236}">
                <a16:creationId xmlns:a16="http://schemas.microsoft.com/office/drawing/2014/main" id="{EEE48419-1D67-4478-AC08-279DFC8A40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84" y="3090673"/>
            <a:ext cx="4677535" cy="2536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14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C70B7-6613-4309-B243-CF39D79D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МДН-транзистор в електронному ключ</a:t>
            </a:r>
            <a:r>
              <a:rPr lang="uk-UA" dirty="0"/>
              <a:t>і</a:t>
            </a:r>
          </a:p>
        </p:txBody>
      </p:sp>
      <p:pic>
        <p:nvPicPr>
          <p:cNvPr id="4" name="Рисунок 3" descr="CMOS - Wikipedia">
            <a:extLst>
              <a:ext uri="{FF2B5EF4-FFF2-40B4-BE49-F238E27FC236}">
                <a16:creationId xmlns:a16="http://schemas.microsoft.com/office/drawing/2014/main" id="{B2A31157-5EBE-4A20-A8D5-9CC155104A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49" y="2661856"/>
            <a:ext cx="2247900" cy="338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04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11C54-0DDB-46DA-AF0F-9ED37FD4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Логічні функції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A93906-1360-4AD6-BC9B-5D8ED7E3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79" y="3429000"/>
            <a:ext cx="7820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47E57-5F32-486F-998F-C739E005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Логічні елементи</a:t>
            </a:r>
          </a:p>
        </p:txBody>
      </p:sp>
      <p:pic>
        <p:nvPicPr>
          <p:cNvPr id="1026" name="Picture 2" descr="Програмування та алгоритмічні мовиТема 2 Принципи фон Неймана Конспект  лекції">
            <a:extLst>
              <a:ext uri="{FF2B5EF4-FFF2-40B4-BE49-F238E27FC236}">
                <a16:creationId xmlns:a16="http://schemas.microsoft.com/office/drawing/2014/main" id="{C3C80038-752F-402F-B3FA-91B9E091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358" y="3429000"/>
            <a:ext cx="58674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DA43-6E10-454B-AC26-46BC43AA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НЕ</a:t>
            </a: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03A71CF-9166-451B-9D6B-3581E50FBF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81" y="2557993"/>
            <a:ext cx="4440936" cy="24894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6C2E77-8196-49D5-90D7-95EC62F01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063" y="3116631"/>
            <a:ext cx="6348656" cy="19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EB3B0-A5F2-4B77-8DC9-3F20A9E4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2І-НЕ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524452-1721-4BED-80ED-4C30FBB59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9567" y="2445798"/>
            <a:ext cx="5540211" cy="36531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86DEDA-6645-487E-ABAA-3377F4280A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9487" y="2516818"/>
            <a:ext cx="4355888" cy="351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15065-09BB-418E-BC88-51D47B86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2АБО-НЕ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D1DB36-F051-4776-9960-5E9BFEDF09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466" y="2465801"/>
            <a:ext cx="5093370" cy="34722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65824-0D65-497F-9ABC-38CB33C02B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9166" y="2465801"/>
            <a:ext cx="5160884" cy="32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E7107-1566-4DDD-9789-FCFB1882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Схема 2І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B0FB31-B2BF-4EB5-98D9-94854CA31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9467" y="2480349"/>
            <a:ext cx="5753276" cy="3245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2735F-2ECA-4417-8F26-DFB05C4554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59412" y="2613418"/>
            <a:ext cx="4563121" cy="29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9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</TotalTime>
  <Words>40</Words>
  <Application>Microsoft Office PowerPoint</Application>
  <PresentationFormat>Широкий екран</PresentationFormat>
  <Paragraphs>13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Природа</vt:lpstr>
      <vt:lpstr>Презентація до курсової з курсу “Інтегральна електроніка”  за темою  “Логічні елементи, реалізовані на МДН транзисторах”</vt:lpstr>
      <vt:lpstr>Електронний ключ</vt:lpstr>
      <vt:lpstr>МДН-транзистор в електронному ключі</vt:lpstr>
      <vt:lpstr>Логічні функції</vt:lpstr>
      <vt:lpstr>Логічні елементи</vt:lpstr>
      <vt:lpstr>Схема НЕ</vt:lpstr>
      <vt:lpstr>Схема 2І-НЕ</vt:lpstr>
      <vt:lpstr>Схема 2АБО-НЕ</vt:lpstr>
      <vt:lpstr>Схема 2І</vt:lpstr>
      <vt:lpstr>Виключне 2-АБО</vt:lpstr>
      <vt:lpstr>Схема Виключного 2-АБО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до курсової  з курсу Інтегральна електроніка  за темою  “Логічні елементи, реалізовані на МДН транзисторах”</dc:title>
  <dc:creator>Vitalii Vorobiy</dc:creator>
  <cp:lastModifiedBy>Vitalii Vorobiy</cp:lastModifiedBy>
  <cp:revision>5</cp:revision>
  <dcterms:created xsi:type="dcterms:W3CDTF">2020-12-17T08:54:55Z</dcterms:created>
  <dcterms:modified xsi:type="dcterms:W3CDTF">2020-12-17T09:26:13Z</dcterms:modified>
</cp:coreProperties>
</file>