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8FF3E-5F16-4CF2-B96C-DBE0988102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A15D1D-8B7A-4CFD-B5A5-BE5E1C28B684}">
      <dgm:prSet/>
      <dgm:spPr/>
      <dgm:t>
        <a:bodyPr/>
        <a:lstStyle/>
        <a:p>
          <a:r>
            <a:rPr lang="ru-RU"/>
            <a:t>установка </a:t>
          </a:r>
          <a:r>
            <a:rPr lang="en-US"/>
            <a:t>IntelliJ Idea</a:t>
          </a:r>
          <a:r>
            <a:rPr lang="ru-RU"/>
            <a:t>;</a:t>
          </a:r>
          <a:endParaRPr lang="en-US"/>
        </a:p>
      </dgm:t>
    </dgm:pt>
    <dgm:pt modelId="{B3515F03-2D70-4FAA-B540-0DBFA3DFE1DD}" type="parTrans" cxnId="{139E7421-E0B0-4E18-911B-1FFB40A4F0C9}">
      <dgm:prSet/>
      <dgm:spPr/>
      <dgm:t>
        <a:bodyPr/>
        <a:lstStyle/>
        <a:p>
          <a:endParaRPr lang="en-US"/>
        </a:p>
      </dgm:t>
    </dgm:pt>
    <dgm:pt modelId="{6E53035A-2FF7-4489-8E88-4F903AB40291}" type="sibTrans" cxnId="{139E7421-E0B0-4E18-911B-1FFB40A4F0C9}">
      <dgm:prSet/>
      <dgm:spPr/>
      <dgm:t>
        <a:bodyPr/>
        <a:lstStyle/>
        <a:p>
          <a:endParaRPr lang="en-US"/>
        </a:p>
      </dgm:t>
    </dgm:pt>
    <dgm:pt modelId="{2763706F-22B4-4C27-9754-B133C9B06BE2}">
      <dgm:prSet/>
      <dgm:spPr/>
      <dgm:t>
        <a:bodyPr/>
        <a:lstStyle/>
        <a:p>
          <a:r>
            <a:rPr lang="ru-RU"/>
            <a:t>установка JDK;</a:t>
          </a:r>
          <a:endParaRPr lang="en-US"/>
        </a:p>
      </dgm:t>
    </dgm:pt>
    <dgm:pt modelId="{E32B2219-34A3-45B5-9052-9C09D748964F}" type="parTrans" cxnId="{11ECC43F-A366-4064-95DF-12A9B69F31E8}">
      <dgm:prSet/>
      <dgm:spPr/>
      <dgm:t>
        <a:bodyPr/>
        <a:lstStyle/>
        <a:p>
          <a:endParaRPr lang="en-US"/>
        </a:p>
      </dgm:t>
    </dgm:pt>
    <dgm:pt modelId="{C830C43B-6201-4D90-88B7-7E9A5CC80FA8}" type="sibTrans" cxnId="{11ECC43F-A366-4064-95DF-12A9B69F31E8}">
      <dgm:prSet/>
      <dgm:spPr/>
      <dgm:t>
        <a:bodyPr/>
        <a:lstStyle/>
        <a:p>
          <a:endParaRPr lang="en-US"/>
        </a:p>
      </dgm:t>
    </dgm:pt>
    <dgm:pt modelId="{40D2C8B0-FA3F-4DC5-AE8B-13AA0DA4A6D9}">
      <dgm:prSet/>
      <dgm:spPr/>
      <dgm:t>
        <a:bodyPr/>
        <a:lstStyle/>
        <a:p>
          <a:r>
            <a:rPr lang="ru-RU"/>
            <a:t>создание </a:t>
          </a:r>
          <a:r>
            <a:rPr lang="en-US"/>
            <a:t>Maven</a:t>
          </a:r>
          <a:r>
            <a:rPr lang="ru-RU"/>
            <a:t> проекта;</a:t>
          </a:r>
          <a:endParaRPr lang="en-US"/>
        </a:p>
      </dgm:t>
    </dgm:pt>
    <dgm:pt modelId="{D21EA5FC-1B89-4215-8458-CC8CE483DBFA}" type="parTrans" cxnId="{6CC0F987-125A-4CBF-8854-5889676EFACA}">
      <dgm:prSet/>
      <dgm:spPr/>
      <dgm:t>
        <a:bodyPr/>
        <a:lstStyle/>
        <a:p>
          <a:endParaRPr lang="en-US"/>
        </a:p>
      </dgm:t>
    </dgm:pt>
    <dgm:pt modelId="{12EF384B-D89B-4926-AB84-A4FE349BE73D}" type="sibTrans" cxnId="{6CC0F987-125A-4CBF-8854-5889676EFACA}">
      <dgm:prSet/>
      <dgm:spPr/>
      <dgm:t>
        <a:bodyPr/>
        <a:lstStyle/>
        <a:p>
          <a:endParaRPr lang="en-US"/>
        </a:p>
      </dgm:t>
    </dgm:pt>
    <dgm:pt modelId="{F12118BE-90B9-4609-851A-E55C8EF22F43}">
      <dgm:prSet/>
      <dgm:spPr/>
      <dgm:t>
        <a:bodyPr/>
        <a:lstStyle/>
        <a:p>
          <a:r>
            <a:rPr lang="ru-RU"/>
            <a:t>добавление зависимостей;</a:t>
          </a:r>
          <a:endParaRPr lang="en-US"/>
        </a:p>
      </dgm:t>
    </dgm:pt>
    <dgm:pt modelId="{704B0FEE-8243-44B0-872F-1BE81688F8AA}" type="parTrans" cxnId="{231756D6-6364-4F8D-B9C1-91828716ABCE}">
      <dgm:prSet/>
      <dgm:spPr/>
      <dgm:t>
        <a:bodyPr/>
        <a:lstStyle/>
        <a:p>
          <a:endParaRPr lang="en-US"/>
        </a:p>
      </dgm:t>
    </dgm:pt>
    <dgm:pt modelId="{6AE68F92-C6A3-4D89-9C31-8F52AB43CD76}" type="sibTrans" cxnId="{231756D6-6364-4F8D-B9C1-91828716ABCE}">
      <dgm:prSet/>
      <dgm:spPr/>
      <dgm:t>
        <a:bodyPr/>
        <a:lstStyle/>
        <a:p>
          <a:endParaRPr lang="en-US"/>
        </a:p>
      </dgm:t>
    </dgm:pt>
    <dgm:pt modelId="{188F9F03-2A36-407B-AC00-39987FCC2EA6}">
      <dgm:prSet/>
      <dgm:spPr/>
      <dgm:t>
        <a:bodyPr/>
        <a:lstStyle/>
        <a:p>
          <a:r>
            <a:rPr lang="ru-RU"/>
            <a:t>написание кода;</a:t>
          </a:r>
          <a:endParaRPr lang="en-US"/>
        </a:p>
      </dgm:t>
    </dgm:pt>
    <dgm:pt modelId="{C22B926E-CB14-4D98-9B06-2D636D752409}" type="parTrans" cxnId="{4ACBE006-D168-4BB5-B8A6-5DD84EB62BDC}">
      <dgm:prSet/>
      <dgm:spPr/>
      <dgm:t>
        <a:bodyPr/>
        <a:lstStyle/>
        <a:p>
          <a:endParaRPr lang="en-US"/>
        </a:p>
      </dgm:t>
    </dgm:pt>
    <dgm:pt modelId="{435997AF-14D7-40DF-B796-329FDA36A72D}" type="sibTrans" cxnId="{4ACBE006-D168-4BB5-B8A6-5DD84EB62BDC}">
      <dgm:prSet/>
      <dgm:spPr/>
      <dgm:t>
        <a:bodyPr/>
        <a:lstStyle/>
        <a:p>
          <a:endParaRPr lang="en-US"/>
        </a:p>
      </dgm:t>
    </dgm:pt>
    <dgm:pt modelId="{0D4FD934-6FD0-4618-B13C-C296A54FAD61}">
      <dgm:prSet/>
      <dgm:spPr/>
      <dgm:t>
        <a:bodyPr/>
        <a:lstStyle/>
        <a:p>
          <a:r>
            <a:rPr lang="ru-RU"/>
            <a:t>тестирование и исправление ошибок.</a:t>
          </a:r>
          <a:endParaRPr lang="en-US"/>
        </a:p>
      </dgm:t>
    </dgm:pt>
    <dgm:pt modelId="{3C3DABD6-4102-40D0-A521-88EC29ED0380}" type="parTrans" cxnId="{23CF3E5D-A4C0-4528-B343-ABA69A00DE11}">
      <dgm:prSet/>
      <dgm:spPr/>
      <dgm:t>
        <a:bodyPr/>
        <a:lstStyle/>
        <a:p>
          <a:endParaRPr lang="en-US"/>
        </a:p>
      </dgm:t>
    </dgm:pt>
    <dgm:pt modelId="{BCFD0FFD-6367-48CD-AEE2-83F96CFA1C06}" type="sibTrans" cxnId="{23CF3E5D-A4C0-4528-B343-ABA69A00DE11}">
      <dgm:prSet/>
      <dgm:spPr/>
      <dgm:t>
        <a:bodyPr/>
        <a:lstStyle/>
        <a:p>
          <a:endParaRPr lang="en-US"/>
        </a:p>
      </dgm:t>
    </dgm:pt>
    <dgm:pt modelId="{DBF02D37-CA2A-412C-92E4-074E5ABB42FC}" type="pres">
      <dgm:prSet presAssocID="{1898FF3E-5F16-4CF2-B96C-DBE098810210}" presName="root" presStyleCnt="0">
        <dgm:presLayoutVars>
          <dgm:dir/>
          <dgm:resizeHandles val="exact"/>
        </dgm:presLayoutVars>
      </dgm:prSet>
      <dgm:spPr/>
    </dgm:pt>
    <dgm:pt modelId="{1CFF5046-A470-4961-9D87-1F5D87907454}" type="pres">
      <dgm:prSet presAssocID="{83A15D1D-8B7A-4CFD-B5A5-BE5E1C28B684}" presName="compNode" presStyleCnt="0"/>
      <dgm:spPr/>
    </dgm:pt>
    <dgm:pt modelId="{2A7E74F1-FA1D-48B9-BE87-590D4A5BBD83}" type="pres">
      <dgm:prSet presAssocID="{83A15D1D-8B7A-4CFD-B5A5-BE5E1C28B684}" presName="bgRect" presStyleLbl="bgShp" presStyleIdx="0" presStyleCnt="6"/>
      <dgm:spPr/>
    </dgm:pt>
    <dgm:pt modelId="{78100C5F-C179-49E5-BB5C-EF0911D36AF3}" type="pres">
      <dgm:prSet presAssocID="{83A15D1D-8B7A-4CFD-B5A5-BE5E1C28B68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ампочка"/>
        </a:ext>
      </dgm:extLst>
    </dgm:pt>
    <dgm:pt modelId="{41830092-97A6-4DE3-BEAF-1FFAD71E9C02}" type="pres">
      <dgm:prSet presAssocID="{83A15D1D-8B7A-4CFD-B5A5-BE5E1C28B684}" presName="spaceRect" presStyleCnt="0"/>
      <dgm:spPr/>
    </dgm:pt>
    <dgm:pt modelId="{4A1F2EA9-4F11-4AB6-9D63-D34D84D40F25}" type="pres">
      <dgm:prSet presAssocID="{83A15D1D-8B7A-4CFD-B5A5-BE5E1C28B684}" presName="parTx" presStyleLbl="revTx" presStyleIdx="0" presStyleCnt="6">
        <dgm:presLayoutVars>
          <dgm:chMax val="0"/>
          <dgm:chPref val="0"/>
        </dgm:presLayoutVars>
      </dgm:prSet>
      <dgm:spPr/>
    </dgm:pt>
    <dgm:pt modelId="{1C48C8B9-E2D6-4080-A10F-FE735CBA09A2}" type="pres">
      <dgm:prSet presAssocID="{6E53035A-2FF7-4489-8E88-4F903AB40291}" presName="sibTrans" presStyleCnt="0"/>
      <dgm:spPr/>
    </dgm:pt>
    <dgm:pt modelId="{90650D27-EB32-43E9-9EE5-8293AC5A6B5E}" type="pres">
      <dgm:prSet presAssocID="{2763706F-22B4-4C27-9754-B133C9B06BE2}" presName="compNode" presStyleCnt="0"/>
      <dgm:spPr/>
    </dgm:pt>
    <dgm:pt modelId="{03D7B698-5CA4-4186-9EB6-108F11884F1B}" type="pres">
      <dgm:prSet presAssocID="{2763706F-22B4-4C27-9754-B133C9B06BE2}" presName="bgRect" presStyleLbl="bgShp" presStyleIdx="1" presStyleCnt="6"/>
      <dgm:spPr/>
    </dgm:pt>
    <dgm:pt modelId="{A2646152-94E2-41E6-AE5C-0356E9CDED1B}" type="pres">
      <dgm:prSet presAssocID="{2763706F-22B4-4C27-9754-B133C9B06B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нструменты"/>
        </a:ext>
      </dgm:extLst>
    </dgm:pt>
    <dgm:pt modelId="{75F6B072-D89C-4791-8890-D988F680B98A}" type="pres">
      <dgm:prSet presAssocID="{2763706F-22B4-4C27-9754-B133C9B06BE2}" presName="spaceRect" presStyleCnt="0"/>
      <dgm:spPr/>
    </dgm:pt>
    <dgm:pt modelId="{C7EF0F92-6F12-453B-A228-9A01F39E5E4E}" type="pres">
      <dgm:prSet presAssocID="{2763706F-22B4-4C27-9754-B133C9B06BE2}" presName="parTx" presStyleLbl="revTx" presStyleIdx="1" presStyleCnt="6">
        <dgm:presLayoutVars>
          <dgm:chMax val="0"/>
          <dgm:chPref val="0"/>
        </dgm:presLayoutVars>
      </dgm:prSet>
      <dgm:spPr/>
    </dgm:pt>
    <dgm:pt modelId="{C0307DA5-C23D-4355-800E-FE419A727DE1}" type="pres">
      <dgm:prSet presAssocID="{C830C43B-6201-4D90-88B7-7E9A5CC80FA8}" presName="sibTrans" presStyleCnt="0"/>
      <dgm:spPr/>
    </dgm:pt>
    <dgm:pt modelId="{CF8765E7-4E50-4C65-A8EF-11B93FA301B6}" type="pres">
      <dgm:prSet presAssocID="{40D2C8B0-FA3F-4DC5-AE8B-13AA0DA4A6D9}" presName="compNode" presStyleCnt="0"/>
      <dgm:spPr/>
    </dgm:pt>
    <dgm:pt modelId="{E08036F1-9A37-4795-9147-3E1436880A18}" type="pres">
      <dgm:prSet presAssocID="{40D2C8B0-FA3F-4DC5-AE8B-13AA0DA4A6D9}" presName="bgRect" presStyleLbl="bgShp" presStyleIdx="2" presStyleCnt="6"/>
      <dgm:spPr/>
    </dgm:pt>
    <dgm:pt modelId="{7E88A89E-C57D-4F63-868E-3CE772C1540E}" type="pres">
      <dgm:prSet presAssocID="{40D2C8B0-FA3F-4DC5-AE8B-13AA0DA4A6D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ечатная машинка"/>
        </a:ext>
      </dgm:extLst>
    </dgm:pt>
    <dgm:pt modelId="{97E0FC60-92F4-4B32-9F04-D4A711D0D027}" type="pres">
      <dgm:prSet presAssocID="{40D2C8B0-FA3F-4DC5-AE8B-13AA0DA4A6D9}" presName="spaceRect" presStyleCnt="0"/>
      <dgm:spPr/>
    </dgm:pt>
    <dgm:pt modelId="{A87DAFFE-4855-41F8-922C-56F3C7832C19}" type="pres">
      <dgm:prSet presAssocID="{40D2C8B0-FA3F-4DC5-AE8B-13AA0DA4A6D9}" presName="parTx" presStyleLbl="revTx" presStyleIdx="2" presStyleCnt="6">
        <dgm:presLayoutVars>
          <dgm:chMax val="0"/>
          <dgm:chPref val="0"/>
        </dgm:presLayoutVars>
      </dgm:prSet>
      <dgm:spPr/>
    </dgm:pt>
    <dgm:pt modelId="{250D9E59-AC75-48DC-A496-09A28E1A8C15}" type="pres">
      <dgm:prSet presAssocID="{12EF384B-D89B-4926-AB84-A4FE349BE73D}" presName="sibTrans" presStyleCnt="0"/>
      <dgm:spPr/>
    </dgm:pt>
    <dgm:pt modelId="{C9F82AA2-4ABA-4C9C-B182-4B45C7412B6F}" type="pres">
      <dgm:prSet presAssocID="{F12118BE-90B9-4609-851A-E55C8EF22F43}" presName="compNode" presStyleCnt="0"/>
      <dgm:spPr/>
    </dgm:pt>
    <dgm:pt modelId="{02E88C25-8421-4088-8E4A-F0B4459B6D72}" type="pres">
      <dgm:prSet presAssocID="{F12118BE-90B9-4609-851A-E55C8EF22F43}" presName="bgRect" presStyleLbl="bgShp" presStyleIdx="3" presStyleCnt="6"/>
      <dgm:spPr/>
    </dgm:pt>
    <dgm:pt modelId="{EC5F54EE-7BD2-4F44-B2D8-5DE11DE03582}" type="pres">
      <dgm:prSet presAssocID="{F12118BE-90B9-4609-851A-E55C8EF22F4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крепка"/>
        </a:ext>
      </dgm:extLst>
    </dgm:pt>
    <dgm:pt modelId="{0D21AF42-12E3-4048-AE3D-C84BA42185AC}" type="pres">
      <dgm:prSet presAssocID="{F12118BE-90B9-4609-851A-E55C8EF22F43}" presName="spaceRect" presStyleCnt="0"/>
      <dgm:spPr/>
    </dgm:pt>
    <dgm:pt modelId="{97819530-8678-4D1B-9D07-1732A53FB562}" type="pres">
      <dgm:prSet presAssocID="{F12118BE-90B9-4609-851A-E55C8EF22F43}" presName="parTx" presStyleLbl="revTx" presStyleIdx="3" presStyleCnt="6">
        <dgm:presLayoutVars>
          <dgm:chMax val="0"/>
          <dgm:chPref val="0"/>
        </dgm:presLayoutVars>
      </dgm:prSet>
      <dgm:spPr/>
    </dgm:pt>
    <dgm:pt modelId="{233B484E-99E6-4768-A0AE-5A81E1730037}" type="pres">
      <dgm:prSet presAssocID="{6AE68F92-C6A3-4D89-9C31-8F52AB43CD76}" presName="sibTrans" presStyleCnt="0"/>
      <dgm:spPr/>
    </dgm:pt>
    <dgm:pt modelId="{D657FAF7-9678-4D06-B83F-5AA83BDC3970}" type="pres">
      <dgm:prSet presAssocID="{188F9F03-2A36-407B-AC00-39987FCC2EA6}" presName="compNode" presStyleCnt="0"/>
      <dgm:spPr/>
    </dgm:pt>
    <dgm:pt modelId="{BC54F46E-9ECE-4A1E-8104-234023D72D10}" type="pres">
      <dgm:prSet presAssocID="{188F9F03-2A36-407B-AC00-39987FCC2EA6}" presName="bgRect" presStyleLbl="bgShp" presStyleIdx="4" presStyleCnt="6"/>
      <dgm:spPr/>
    </dgm:pt>
    <dgm:pt modelId="{4720FD4C-79C3-461C-965B-04825E393F7E}" type="pres">
      <dgm:prSet presAssocID="{188F9F03-2A36-407B-AC00-39987FCC2EA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73EDB2E7-A41E-4EA7-A6E6-EC80C50CCA07}" type="pres">
      <dgm:prSet presAssocID="{188F9F03-2A36-407B-AC00-39987FCC2EA6}" presName="spaceRect" presStyleCnt="0"/>
      <dgm:spPr/>
    </dgm:pt>
    <dgm:pt modelId="{7314CB61-3CA8-4F76-886D-3FFDA7B1D5CC}" type="pres">
      <dgm:prSet presAssocID="{188F9F03-2A36-407B-AC00-39987FCC2EA6}" presName="parTx" presStyleLbl="revTx" presStyleIdx="4" presStyleCnt="6">
        <dgm:presLayoutVars>
          <dgm:chMax val="0"/>
          <dgm:chPref val="0"/>
        </dgm:presLayoutVars>
      </dgm:prSet>
      <dgm:spPr/>
    </dgm:pt>
    <dgm:pt modelId="{59EBBF5F-90D7-43AB-AFB3-B54E71FC70D4}" type="pres">
      <dgm:prSet presAssocID="{435997AF-14D7-40DF-B796-329FDA36A72D}" presName="sibTrans" presStyleCnt="0"/>
      <dgm:spPr/>
    </dgm:pt>
    <dgm:pt modelId="{D4C768D0-C88E-47C3-BB1E-7BF0234EB62A}" type="pres">
      <dgm:prSet presAssocID="{0D4FD934-6FD0-4618-B13C-C296A54FAD61}" presName="compNode" presStyleCnt="0"/>
      <dgm:spPr/>
    </dgm:pt>
    <dgm:pt modelId="{2D5BAF2F-B178-41BA-8DF5-54A7CF939D25}" type="pres">
      <dgm:prSet presAssocID="{0D4FD934-6FD0-4618-B13C-C296A54FAD61}" presName="bgRect" presStyleLbl="bgShp" presStyleIdx="5" presStyleCnt="6"/>
      <dgm:spPr/>
    </dgm:pt>
    <dgm:pt modelId="{E5D47F85-BF08-486E-A07F-A43F9505E8A4}" type="pres">
      <dgm:prSet presAssocID="{0D4FD934-6FD0-4618-B13C-C296A54FAD6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4B361CAD-2D8A-4A01-8BCF-C0ABB12A60C1}" type="pres">
      <dgm:prSet presAssocID="{0D4FD934-6FD0-4618-B13C-C296A54FAD61}" presName="spaceRect" presStyleCnt="0"/>
      <dgm:spPr/>
    </dgm:pt>
    <dgm:pt modelId="{942B631A-17EE-418D-B24E-F574ABAB73DD}" type="pres">
      <dgm:prSet presAssocID="{0D4FD934-6FD0-4618-B13C-C296A54FAD6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ACBE006-D168-4BB5-B8A6-5DD84EB62BDC}" srcId="{1898FF3E-5F16-4CF2-B96C-DBE098810210}" destId="{188F9F03-2A36-407B-AC00-39987FCC2EA6}" srcOrd="4" destOrd="0" parTransId="{C22B926E-CB14-4D98-9B06-2D636D752409}" sibTransId="{435997AF-14D7-40DF-B796-329FDA36A72D}"/>
    <dgm:cxn modelId="{E781D717-98F2-47BE-A3A1-85323F042712}" type="presOf" srcId="{0D4FD934-6FD0-4618-B13C-C296A54FAD61}" destId="{942B631A-17EE-418D-B24E-F574ABAB73DD}" srcOrd="0" destOrd="0" presId="urn:microsoft.com/office/officeart/2018/2/layout/IconVerticalSolidList"/>
    <dgm:cxn modelId="{139E7421-E0B0-4E18-911B-1FFB40A4F0C9}" srcId="{1898FF3E-5F16-4CF2-B96C-DBE098810210}" destId="{83A15D1D-8B7A-4CFD-B5A5-BE5E1C28B684}" srcOrd="0" destOrd="0" parTransId="{B3515F03-2D70-4FAA-B540-0DBFA3DFE1DD}" sibTransId="{6E53035A-2FF7-4489-8E88-4F903AB40291}"/>
    <dgm:cxn modelId="{29FE3622-3477-4351-9173-F16E6A88E91C}" type="presOf" srcId="{188F9F03-2A36-407B-AC00-39987FCC2EA6}" destId="{7314CB61-3CA8-4F76-886D-3FFDA7B1D5CC}" srcOrd="0" destOrd="0" presId="urn:microsoft.com/office/officeart/2018/2/layout/IconVerticalSolidList"/>
    <dgm:cxn modelId="{11ECC43F-A366-4064-95DF-12A9B69F31E8}" srcId="{1898FF3E-5F16-4CF2-B96C-DBE098810210}" destId="{2763706F-22B4-4C27-9754-B133C9B06BE2}" srcOrd="1" destOrd="0" parTransId="{E32B2219-34A3-45B5-9052-9C09D748964F}" sibTransId="{C830C43B-6201-4D90-88B7-7E9A5CC80FA8}"/>
    <dgm:cxn modelId="{23CF3E5D-A4C0-4528-B343-ABA69A00DE11}" srcId="{1898FF3E-5F16-4CF2-B96C-DBE098810210}" destId="{0D4FD934-6FD0-4618-B13C-C296A54FAD61}" srcOrd="5" destOrd="0" parTransId="{3C3DABD6-4102-40D0-A521-88EC29ED0380}" sibTransId="{BCFD0FFD-6367-48CD-AEE2-83F96CFA1C06}"/>
    <dgm:cxn modelId="{6851B741-7CA2-4298-8947-BE8174E3B083}" type="presOf" srcId="{40D2C8B0-FA3F-4DC5-AE8B-13AA0DA4A6D9}" destId="{A87DAFFE-4855-41F8-922C-56F3C7832C19}" srcOrd="0" destOrd="0" presId="urn:microsoft.com/office/officeart/2018/2/layout/IconVerticalSolidList"/>
    <dgm:cxn modelId="{CFCA496B-FDE4-4094-B537-1208598CCF4C}" type="presOf" srcId="{1898FF3E-5F16-4CF2-B96C-DBE098810210}" destId="{DBF02D37-CA2A-412C-92E4-074E5ABB42FC}" srcOrd="0" destOrd="0" presId="urn:microsoft.com/office/officeart/2018/2/layout/IconVerticalSolidList"/>
    <dgm:cxn modelId="{07C47774-3DDC-4C8D-B707-DC2C715F491E}" type="presOf" srcId="{F12118BE-90B9-4609-851A-E55C8EF22F43}" destId="{97819530-8678-4D1B-9D07-1732A53FB562}" srcOrd="0" destOrd="0" presId="urn:microsoft.com/office/officeart/2018/2/layout/IconVerticalSolidList"/>
    <dgm:cxn modelId="{6CC0F987-125A-4CBF-8854-5889676EFACA}" srcId="{1898FF3E-5F16-4CF2-B96C-DBE098810210}" destId="{40D2C8B0-FA3F-4DC5-AE8B-13AA0DA4A6D9}" srcOrd="2" destOrd="0" parTransId="{D21EA5FC-1B89-4215-8458-CC8CE483DBFA}" sibTransId="{12EF384B-D89B-4926-AB84-A4FE349BE73D}"/>
    <dgm:cxn modelId="{5F8B7F91-BFDF-4DA0-9553-B2E8EF70489D}" type="presOf" srcId="{83A15D1D-8B7A-4CFD-B5A5-BE5E1C28B684}" destId="{4A1F2EA9-4F11-4AB6-9D63-D34D84D40F25}" srcOrd="0" destOrd="0" presId="urn:microsoft.com/office/officeart/2018/2/layout/IconVerticalSolidList"/>
    <dgm:cxn modelId="{46D7DDAB-EE0A-441E-9048-07D1ECF0C68A}" type="presOf" srcId="{2763706F-22B4-4C27-9754-B133C9B06BE2}" destId="{C7EF0F92-6F12-453B-A228-9A01F39E5E4E}" srcOrd="0" destOrd="0" presId="urn:microsoft.com/office/officeart/2018/2/layout/IconVerticalSolidList"/>
    <dgm:cxn modelId="{231756D6-6364-4F8D-B9C1-91828716ABCE}" srcId="{1898FF3E-5F16-4CF2-B96C-DBE098810210}" destId="{F12118BE-90B9-4609-851A-E55C8EF22F43}" srcOrd="3" destOrd="0" parTransId="{704B0FEE-8243-44B0-872F-1BE81688F8AA}" sibTransId="{6AE68F92-C6A3-4D89-9C31-8F52AB43CD76}"/>
    <dgm:cxn modelId="{BDE8542C-1BD4-42E2-9912-C8966A75C83F}" type="presParOf" srcId="{DBF02D37-CA2A-412C-92E4-074E5ABB42FC}" destId="{1CFF5046-A470-4961-9D87-1F5D87907454}" srcOrd="0" destOrd="0" presId="urn:microsoft.com/office/officeart/2018/2/layout/IconVerticalSolidList"/>
    <dgm:cxn modelId="{F3D56138-C716-4548-938B-DF4966821B17}" type="presParOf" srcId="{1CFF5046-A470-4961-9D87-1F5D87907454}" destId="{2A7E74F1-FA1D-48B9-BE87-590D4A5BBD83}" srcOrd="0" destOrd="0" presId="urn:microsoft.com/office/officeart/2018/2/layout/IconVerticalSolidList"/>
    <dgm:cxn modelId="{7150BBDC-1B5D-4843-B36E-818A782D46E1}" type="presParOf" srcId="{1CFF5046-A470-4961-9D87-1F5D87907454}" destId="{78100C5F-C179-49E5-BB5C-EF0911D36AF3}" srcOrd="1" destOrd="0" presId="urn:microsoft.com/office/officeart/2018/2/layout/IconVerticalSolidList"/>
    <dgm:cxn modelId="{964A1CC8-E768-4997-9317-980E5BBC3210}" type="presParOf" srcId="{1CFF5046-A470-4961-9D87-1F5D87907454}" destId="{41830092-97A6-4DE3-BEAF-1FFAD71E9C02}" srcOrd="2" destOrd="0" presId="urn:microsoft.com/office/officeart/2018/2/layout/IconVerticalSolidList"/>
    <dgm:cxn modelId="{87B0D8BF-BCBC-4D6D-ACBD-224EFD89614D}" type="presParOf" srcId="{1CFF5046-A470-4961-9D87-1F5D87907454}" destId="{4A1F2EA9-4F11-4AB6-9D63-D34D84D40F25}" srcOrd="3" destOrd="0" presId="urn:microsoft.com/office/officeart/2018/2/layout/IconVerticalSolidList"/>
    <dgm:cxn modelId="{1E405645-8720-4A3D-A986-3F57B6E36049}" type="presParOf" srcId="{DBF02D37-CA2A-412C-92E4-074E5ABB42FC}" destId="{1C48C8B9-E2D6-4080-A10F-FE735CBA09A2}" srcOrd="1" destOrd="0" presId="urn:microsoft.com/office/officeart/2018/2/layout/IconVerticalSolidList"/>
    <dgm:cxn modelId="{6FFF80DE-5CDF-4F2C-A066-DDB0EDBB8460}" type="presParOf" srcId="{DBF02D37-CA2A-412C-92E4-074E5ABB42FC}" destId="{90650D27-EB32-43E9-9EE5-8293AC5A6B5E}" srcOrd="2" destOrd="0" presId="urn:microsoft.com/office/officeart/2018/2/layout/IconVerticalSolidList"/>
    <dgm:cxn modelId="{9292CAF0-F02A-49C9-A905-4E6A097E5549}" type="presParOf" srcId="{90650D27-EB32-43E9-9EE5-8293AC5A6B5E}" destId="{03D7B698-5CA4-4186-9EB6-108F11884F1B}" srcOrd="0" destOrd="0" presId="urn:microsoft.com/office/officeart/2018/2/layout/IconVerticalSolidList"/>
    <dgm:cxn modelId="{C58BFB67-2C7B-4D9D-ADD6-21077EF48A93}" type="presParOf" srcId="{90650D27-EB32-43E9-9EE5-8293AC5A6B5E}" destId="{A2646152-94E2-41E6-AE5C-0356E9CDED1B}" srcOrd="1" destOrd="0" presId="urn:microsoft.com/office/officeart/2018/2/layout/IconVerticalSolidList"/>
    <dgm:cxn modelId="{AA6623F8-8205-4AC3-83F1-AB4135373632}" type="presParOf" srcId="{90650D27-EB32-43E9-9EE5-8293AC5A6B5E}" destId="{75F6B072-D89C-4791-8890-D988F680B98A}" srcOrd="2" destOrd="0" presId="urn:microsoft.com/office/officeart/2018/2/layout/IconVerticalSolidList"/>
    <dgm:cxn modelId="{82A443A7-082B-43CD-8159-009E87F32CA5}" type="presParOf" srcId="{90650D27-EB32-43E9-9EE5-8293AC5A6B5E}" destId="{C7EF0F92-6F12-453B-A228-9A01F39E5E4E}" srcOrd="3" destOrd="0" presId="urn:microsoft.com/office/officeart/2018/2/layout/IconVerticalSolidList"/>
    <dgm:cxn modelId="{D948A992-DE3D-4A25-A221-754B1CF8AC8C}" type="presParOf" srcId="{DBF02D37-CA2A-412C-92E4-074E5ABB42FC}" destId="{C0307DA5-C23D-4355-800E-FE419A727DE1}" srcOrd="3" destOrd="0" presId="urn:microsoft.com/office/officeart/2018/2/layout/IconVerticalSolidList"/>
    <dgm:cxn modelId="{C7CBB455-0550-4869-AA3B-4CB2A27B6A13}" type="presParOf" srcId="{DBF02D37-CA2A-412C-92E4-074E5ABB42FC}" destId="{CF8765E7-4E50-4C65-A8EF-11B93FA301B6}" srcOrd="4" destOrd="0" presId="urn:microsoft.com/office/officeart/2018/2/layout/IconVerticalSolidList"/>
    <dgm:cxn modelId="{CFB41537-03B6-4F76-8246-E7ECF7CBEC93}" type="presParOf" srcId="{CF8765E7-4E50-4C65-A8EF-11B93FA301B6}" destId="{E08036F1-9A37-4795-9147-3E1436880A18}" srcOrd="0" destOrd="0" presId="urn:microsoft.com/office/officeart/2018/2/layout/IconVerticalSolidList"/>
    <dgm:cxn modelId="{4140DA17-6AF4-42A2-A837-783DA604353A}" type="presParOf" srcId="{CF8765E7-4E50-4C65-A8EF-11B93FA301B6}" destId="{7E88A89E-C57D-4F63-868E-3CE772C1540E}" srcOrd="1" destOrd="0" presId="urn:microsoft.com/office/officeart/2018/2/layout/IconVerticalSolidList"/>
    <dgm:cxn modelId="{D6B62B9E-A462-41CE-B872-C8F252E3E478}" type="presParOf" srcId="{CF8765E7-4E50-4C65-A8EF-11B93FA301B6}" destId="{97E0FC60-92F4-4B32-9F04-D4A711D0D027}" srcOrd="2" destOrd="0" presId="urn:microsoft.com/office/officeart/2018/2/layout/IconVerticalSolidList"/>
    <dgm:cxn modelId="{010539EF-C481-43DA-BF9A-CA2D23A62A83}" type="presParOf" srcId="{CF8765E7-4E50-4C65-A8EF-11B93FA301B6}" destId="{A87DAFFE-4855-41F8-922C-56F3C7832C19}" srcOrd="3" destOrd="0" presId="urn:microsoft.com/office/officeart/2018/2/layout/IconVerticalSolidList"/>
    <dgm:cxn modelId="{735A9951-A1B1-48CB-95FD-2A4BE2F53C11}" type="presParOf" srcId="{DBF02D37-CA2A-412C-92E4-074E5ABB42FC}" destId="{250D9E59-AC75-48DC-A496-09A28E1A8C15}" srcOrd="5" destOrd="0" presId="urn:microsoft.com/office/officeart/2018/2/layout/IconVerticalSolidList"/>
    <dgm:cxn modelId="{D03766F1-D69E-45E0-822E-EFE69DD53236}" type="presParOf" srcId="{DBF02D37-CA2A-412C-92E4-074E5ABB42FC}" destId="{C9F82AA2-4ABA-4C9C-B182-4B45C7412B6F}" srcOrd="6" destOrd="0" presId="urn:microsoft.com/office/officeart/2018/2/layout/IconVerticalSolidList"/>
    <dgm:cxn modelId="{E607ED07-E86C-42D2-9E58-91C7EBA9DA67}" type="presParOf" srcId="{C9F82AA2-4ABA-4C9C-B182-4B45C7412B6F}" destId="{02E88C25-8421-4088-8E4A-F0B4459B6D72}" srcOrd="0" destOrd="0" presId="urn:microsoft.com/office/officeart/2018/2/layout/IconVerticalSolidList"/>
    <dgm:cxn modelId="{5AF8FFF0-3F1B-4A04-B5C5-35D62AAB7090}" type="presParOf" srcId="{C9F82AA2-4ABA-4C9C-B182-4B45C7412B6F}" destId="{EC5F54EE-7BD2-4F44-B2D8-5DE11DE03582}" srcOrd="1" destOrd="0" presId="urn:microsoft.com/office/officeart/2018/2/layout/IconVerticalSolidList"/>
    <dgm:cxn modelId="{AC885C90-05E6-44B3-AEF6-5E345D0FDC09}" type="presParOf" srcId="{C9F82AA2-4ABA-4C9C-B182-4B45C7412B6F}" destId="{0D21AF42-12E3-4048-AE3D-C84BA42185AC}" srcOrd="2" destOrd="0" presId="urn:microsoft.com/office/officeart/2018/2/layout/IconVerticalSolidList"/>
    <dgm:cxn modelId="{299CF89B-0027-479F-B2B9-785632DD4901}" type="presParOf" srcId="{C9F82AA2-4ABA-4C9C-B182-4B45C7412B6F}" destId="{97819530-8678-4D1B-9D07-1732A53FB562}" srcOrd="3" destOrd="0" presId="urn:microsoft.com/office/officeart/2018/2/layout/IconVerticalSolidList"/>
    <dgm:cxn modelId="{FE5DC45E-971A-4EC6-B52E-192C329B1845}" type="presParOf" srcId="{DBF02D37-CA2A-412C-92E4-074E5ABB42FC}" destId="{233B484E-99E6-4768-A0AE-5A81E1730037}" srcOrd="7" destOrd="0" presId="urn:microsoft.com/office/officeart/2018/2/layout/IconVerticalSolidList"/>
    <dgm:cxn modelId="{BEAF2B0D-47BA-4A74-BBCD-CA9CD0B5B468}" type="presParOf" srcId="{DBF02D37-CA2A-412C-92E4-074E5ABB42FC}" destId="{D657FAF7-9678-4D06-B83F-5AA83BDC3970}" srcOrd="8" destOrd="0" presId="urn:microsoft.com/office/officeart/2018/2/layout/IconVerticalSolidList"/>
    <dgm:cxn modelId="{DB5D8DAC-BC34-42ED-BEE9-E67E1E3EAAC8}" type="presParOf" srcId="{D657FAF7-9678-4D06-B83F-5AA83BDC3970}" destId="{BC54F46E-9ECE-4A1E-8104-234023D72D10}" srcOrd="0" destOrd="0" presId="urn:microsoft.com/office/officeart/2018/2/layout/IconVerticalSolidList"/>
    <dgm:cxn modelId="{66C0F392-5087-49F7-988F-5ED65E80F060}" type="presParOf" srcId="{D657FAF7-9678-4D06-B83F-5AA83BDC3970}" destId="{4720FD4C-79C3-461C-965B-04825E393F7E}" srcOrd="1" destOrd="0" presId="urn:microsoft.com/office/officeart/2018/2/layout/IconVerticalSolidList"/>
    <dgm:cxn modelId="{B56E15C1-A348-49BE-ADB3-EAE9FDF3D2BD}" type="presParOf" srcId="{D657FAF7-9678-4D06-B83F-5AA83BDC3970}" destId="{73EDB2E7-A41E-4EA7-A6E6-EC80C50CCA07}" srcOrd="2" destOrd="0" presId="urn:microsoft.com/office/officeart/2018/2/layout/IconVerticalSolidList"/>
    <dgm:cxn modelId="{E47B218D-6B76-4A93-9738-5381E21D37E5}" type="presParOf" srcId="{D657FAF7-9678-4D06-B83F-5AA83BDC3970}" destId="{7314CB61-3CA8-4F76-886D-3FFDA7B1D5CC}" srcOrd="3" destOrd="0" presId="urn:microsoft.com/office/officeart/2018/2/layout/IconVerticalSolidList"/>
    <dgm:cxn modelId="{B5F3E631-9BFA-4306-88B5-049DB66BCA48}" type="presParOf" srcId="{DBF02D37-CA2A-412C-92E4-074E5ABB42FC}" destId="{59EBBF5F-90D7-43AB-AFB3-B54E71FC70D4}" srcOrd="9" destOrd="0" presId="urn:microsoft.com/office/officeart/2018/2/layout/IconVerticalSolidList"/>
    <dgm:cxn modelId="{2D81765E-6354-4F5C-A554-F53556C9C9D6}" type="presParOf" srcId="{DBF02D37-CA2A-412C-92E4-074E5ABB42FC}" destId="{D4C768D0-C88E-47C3-BB1E-7BF0234EB62A}" srcOrd="10" destOrd="0" presId="urn:microsoft.com/office/officeart/2018/2/layout/IconVerticalSolidList"/>
    <dgm:cxn modelId="{E10C6A30-07B3-494F-B98D-7A4A151B019C}" type="presParOf" srcId="{D4C768D0-C88E-47C3-BB1E-7BF0234EB62A}" destId="{2D5BAF2F-B178-41BA-8DF5-54A7CF939D25}" srcOrd="0" destOrd="0" presId="urn:microsoft.com/office/officeart/2018/2/layout/IconVerticalSolidList"/>
    <dgm:cxn modelId="{BF7A893B-E865-4E7F-9C5D-650FA0C100C7}" type="presParOf" srcId="{D4C768D0-C88E-47C3-BB1E-7BF0234EB62A}" destId="{E5D47F85-BF08-486E-A07F-A43F9505E8A4}" srcOrd="1" destOrd="0" presId="urn:microsoft.com/office/officeart/2018/2/layout/IconVerticalSolidList"/>
    <dgm:cxn modelId="{C39767D8-8846-4165-AF3C-3A31E25C7417}" type="presParOf" srcId="{D4C768D0-C88E-47C3-BB1E-7BF0234EB62A}" destId="{4B361CAD-2D8A-4A01-8BCF-C0ABB12A60C1}" srcOrd="2" destOrd="0" presId="urn:microsoft.com/office/officeart/2018/2/layout/IconVerticalSolidList"/>
    <dgm:cxn modelId="{F1EE658D-3FBA-4FE1-9DCC-51BD2AAA5B6C}" type="presParOf" srcId="{D4C768D0-C88E-47C3-BB1E-7BF0234EB62A}" destId="{942B631A-17EE-418D-B24E-F574ABAB73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6C5ECA-C3AD-470F-AF26-838D064A67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C03F31-95FF-4A41-8D99-7E99E8FC6289}">
      <dgm:prSet/>
      <dgm:spPr/>
      <dgm:t>
        <a:bodyPr/>
        <a:lstStyle/>
        <a:p>
          <a:r>
            <a:rPr lang="ru-RU"/>
            <a:t>проанализированы существующие аналоги чат-ботов и принцип их работы</a:t>
          </a:r>
          <a:r>
            <a:rPr lang="en-US"/>
            <a:t>;</a:t>
          </a:r>
        </a:p>
      </dgm:t>
    </dgm:pt>
    <dgm:pt modelId="{B00CC97D-950F-4BE2-9002-4B8BC2F0256D}" type="parTrans" cxnId="{74BC65C7-CC8F-48C4-AB75-38F1D59F4F0D}">
      <dgm:prSet/>
      <dgm:spPr/>
      <dgm:t>
        <a:bodyPr/>
        <a:lstStyle/>
        <a:p>
          <a:endParaRPr lang="en-US"/>
        </a:p>
      </dgm:t>
    </dgm:pt>
    <dgm:pt modelId="{FBC08FDC-0735-4375-8563-6EDD611BD258}" type="sibTrans" cxnId="{74BC65C7-CC8F-48C4-AB75-38F1D59F4F0D}">
      <dgm:prSet/>
      <dgm:spPr/>
      <dgm:t>
        <a:bodyPr/>
        <a:lstStyle/>
        <a:p>
          <a:endParaRPr lang="en-US"/>
        </a:p>
      </dgm:t>
    </dgm:pt>
    <dgm:pt modelId="{991E908F-4737-4296-9BFD-7EBB33C8F09B}">
      <dgm:prSet/>
      <dgm:spPr/>
      <dgm:t>
        <a:bodyPr/>
        <a:lstStyle/>
        <a:p>
          <a:r>
            <a:rPr lang="ru-RU"/>
            <a:t>повышение знаний в области разработки чат-ботов</a:t>
          </a:r>
          <a:r>
            <a:rPr lang="en-US"/>
            <a:t>;</a:t>
          </a:r>
        </a:p>
      </dgm:t>
    </dgm:pt>
    <dgm:pt modelId="{3D2EC0F3-9386-41E5-AABB-5AB5E1983DFD}" type="parTrans" cxnId="{801F3F26-72AD-40CD-8279-1F2ECF631063}">
      <dgm:prSet/>
      <dgm:spPr/>
      <dgm:t>
        <a:bodyPr/>
        <a:lstStyle/>
        <a:p>
          <a:endParaRPr lang="en-US"/>
        </a:p>
      </dgm:t>
    </dgm:pt>
    <dgm:pt modelId="{9F47A5C7-06A2-41F8-8F05-E9C30048385D}" type="sibTrans" cxnId="{801F3F26-72AD-40CD-8279-1F2ECF631063}">
      <dgm:prSet/>
      <dgm:spPr/>
      <dgm:t>
        <a:bodyPr/>
        <a:lstStyle/>
        <a:p>
          <a:endParaRPr lang="en-US"/>
        </a:p>
      </dgm:t>
    </dgm:pt>
    <dgm:pt modelId="{DF7B3072-B685-401E-8424-B5C9A65819B9}">
      <dgm:prSet/>
      <dgm:spPr/>
      <dgm:t>
        <a:bodyPr/>
        <a:lstStyle/>
        <a:p>
          <a:r>
            <a:rPr lang="ru-RU"/>
            <a:t>разработан чат-бот, установлены необходимые инструментальны средства</a:t>
          </a:r>
          <a:endParaRPr lang="en-US"/>
        </a:p>
      </dgm:t>
    </dgm:pt>
    <dgm:pt modelId="{122B8443-EEEF-4E11-9B07-2CF869341364}" type="parTrans" cxnId="{DB8AAD55-C26A-43FB-8DE8-E83AE7933A04}">
      <dgm:prSet/>
      <dgm:spPr/>
      <dgm:t>
        <a:bodyPr/>
        <a:lstStyle/>
        <a:p>
          <a:endParaRPr lang="en-US"/>
        </a:p>
      </dgm:t>
    </dgm:pt>
    <dgm:pt modelId="{009C8DA3-8F52-43CC-8609-5EAAE225BF1D}" type="sibTrans" cxnId="{DB8AAD55-C26A-43FB-8DE8-E83AE7933A04}">
      <dgm:prSet/>
      <dgm:spPr/>
      <dgm:t>
        <a:bodyPr/>
        <a:lstStyle/>
        <a:p>
          <a:endParaRPr lang="en-US"/>
        </a:p>
      </dgm:t>
    </dgm:pt>
    <dgm:pt modelId="{F5BA1943-5E04-421C-996E-EEBAD9450C3A}" type="pres">
      <dgm:prSet presAssocID="{586C5ECA-C3AD-470F-AF26-838D064A674C}" presName="root" presStyleCnt="0">
        <dgm:presLayoutVars>
          <dgm:dir/>
          <dgm:resizeHandles val="exact"/>
        </dgm:presLayoutVars>
      </dgm:prSet>
      <dgm:spPr/>
    </dgm:pt>
    <dgm:pt modelId="{C757062E-A3A5-4BDD-93B6-05E86E506F9B}" type="pres">
      <dgm:prSet presAssocID="{8FC03F31-95FF-4A41-8D99-7E99E8FC6289}" presName="compNode" presStyleCnt="0"/>
      <dgm:spPr/>
    </dgm:pt>
    <dgm:pt modelId="{33F040E3-4790-4880-BD31-F5D3FB941DC3}" type="pres">
      <dgm:prSet presAssocID="{8FC03F31-95FF-4A41-8D99-7E99E8FC6289}" presName="bgRect" presStyleLbl="bgShp" presStyleIdx="0" presStyleCnt="3"/>
      <dgm:spPr/>
    </dgm:pt>
    <dgm:pt modelId="{77C1AE16-BF4B-4558-ADC6-3EEB68390BB0}" type="pres">
      <dgm:prSet presAssocID="{8FC03F31-95FF-4A41-8D99-7E99E8FC62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Чат"/>
        </a:ext>
      </dgm:extLst>
    </dgm:pt>
    <dgm:pt modelId="{5C7F5A5D-CF35-4253-B721-958AF1475AD0}" type="pres">
      <dgm:prSet presAssocID="{8FC03F31-95FF-4A41-8D99-7E99E8FC6289}" presName="spaceRect" presStyleCnt="0"/>
      <dgm:spPr/>
    </dgm:pt>
    <dgm:pt modelId="{0EF162CC-55E8-40AD-9333-81046729B8BF}" type="pres">
      <dgm:prSet presAssocID="{8FC03F31-95FF-4A41-8D99-7E99E8FC6289}" presName="parTx" presStyleLbl="revTx" presStyleIdx="0" presStyleCnt="3">
        <dgm:presLayoutVars>
          <dgm:chMax val="0"/>
          <dgm:chPref val="0"/>
        </dgm:presLayoutVars>
      </dgm:prSet>
      <dgm:spPr/>
    </dgm:pt>
    <dgm:pt modelId="{260EC259-04DD-408B-86F7-8246E569D413}" type="pres">
      <dgm:prSet presAssocID="{FBC08FDC-0735-4375-8563-6EDD611BD258}" presName="sibTrans" presStyleCnt="0"/>
      <dgm:spPr/>
    </dgm:pt>
    <dgm:pt modelId="{A4550AD6-058E-43FA-A543-CCAD98B9BEC3}" type="pres">
      <dgm:prSet presAssocID="{991E908F-4737-4296-9BFD-7EBB33C8F09B}" presName="compNode" presStyleCnt="0"/>
      <dgm:spPr/>
    </dgm:pt>
    <dgm:pt modelId="{C3960785-D8EE-4F87-81C8-2FA300959475}" type="pres">
      <dgm:prSet presAssocID="{991E908F-4737-4296-9BFD-7EBB33C8F09B}" presName="bgRect" presStyleLbl="bgShp" presStyleIdx="1" presStyleCnt="3"/>
      <dgm:spPr/>
    </dgm:pt>
    <dgm:pt modelId="{9578A5B7-775D-40F8-9F23-F238D21B8F54}" type="pres">
      <dgm:prSet presAssocID="{991E908F-4737-4296-9BFD-7EBB33C8F0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ечь"/>
        </a:ext>
      </dgm:extLst>
    </dgm:pt>
    <dgm:pt modelId="{F8459D11-29B4-461E-A731-76B3246CF1FD}" type="pres">
      <dgm:prSet presAssocID="{991E908F-4737-4296-9BFD-7EBB33C8F09B}" presName="spaceRect" presStyleCnt="0"/>
      <dgm:spPr/>
    </dgm:pt>
    <dgm:pt modelId="{0BFB9C7F-6984-49AB-9D17-ECD3D10DD904}" type="pres">
      <dgm:prSet presAssocID="{991E908F-4737-4296-9BFD-7EBB33C8F09B}" presName="parTx" presStyleLbl="revTx" presStyleIdx="1" presStyleCnt="3">
        <dgm:presLayoutVars>
          <dgm:chMax val="0"/>
          <dgm:chPref val="0"/>
        </dgm:presLayoutVars>
      </dgm:prSet>
      <dgm:spPr/>
    </dgm:pt>
    <dgm:pt modelId="{03083ACD-FA5E-4DFC-8EE9-094F025EB690}" type="pres">
      <dgm:prSet presAssocID="{9F47A5C7-06A2-41F8-8F05-E9C30048385D}" presName="sibTrans" presStyleCnt="0"/>
      <dgm:spPr/>
    </dgm:pt>
    <dgm:pt modelId="{0640674D-0661-4A18-B4F8-A6C4AA1D76DA}" type="pres">
      <dgm:prSet presAssocID="{DF7B3072-B685-401E-8424-B5C9A65819B9}" presName="compNode" presStyleCnt="0"/>
      <dgm:spPr/>
    </dgm:pt>
    <dgm:pt modelId="{3EAA927C-0FC1-4960-A0D6-3567AB3DF7B5}" type="pres">
      <dgm:prSet presAssocID="{DF7B3072-B685-401E-8424-B5C9A65819B9}" presName="bgRect" presStyleLbl="bgShp" presStyleIdx="2" presStyleCnt="3"/>
      <dgm:spPr/>
    </dgm:pt>
    <dgm:pt modelId="{F7384C55-8B6D-4221-8FB4-5AD0E8FEDF7B}" type="pres">
      <dgm:prSet presAssocID="{DF7B3072-B685-401E-8424-B5C9A65819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08B2112-C0CB-4C67-BFD0-F95612C6FF5C}" type="pres">
      <dgm:prSet presAssocID="{DF7B3072-B685-401E-8424-B5C9A65819B9}" presName="spaceRect" presStyleCnt="0"/>
      <dgm:spPr/>
    </dgm:pt>
    <dgm:pt modelId="{313BCCA2-C1BA-45DF-ADDE-59B92695D83F}" type="pres">
      <dgm:prSet presAssocID="{DF7B3072-B685-401E-8424-B5C9A65819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1F3F26-72AD-40CD-8279-1F2ECF631063}" srcId="{586C5ECA-C3AD-470F-AF26-838D064A674C}" destId="{991E908F-4737-4296-9BFD-7EBB33C8F09B}" srcOrd="1" destOrd="0" parTransId="{3D2EC0F3-9386-41E5-AABB-5AB5E1983DFD}" sibTransId="{9F47A5C7-06A2-41F8-8F05-E9C30048385D}"/>
    <dgm:cxn modelId="{298A2E38-A9A5-4359-928C-CEE819173C8D}" type="presOf" srcId="{8FC03F31-95FF-4A41-8D99-7E99E8FC6289}" destId="{0EF162CC-55E8-40AD-9333-81046729B8BF}" srcOrd="0" destOrd="0" presId="urn:microsoft.com/office/officeart/2018/2/layout/IconVerticalSolidList"/>
    <dgm:cxn modelId="{DB8AAD55-C26A-43FB-8DE8-E83AE7933A04}" srcId="{586C5ECA-C3AD-470F-AF26-838D064A674C}" destId="{DF7B3072-B685-401E-8424-B5C9A65819B9}" srcOrd="2" destOrd="0" parTransId="{122B8443-EEEF-4E11-9B07-2CF869341364}" sibTransId="{009C8DA3-8F52-43CC-8609-5EAAE225BF1D}"/>
    <dgm:cxn modelId="{A3C29B59-25B2-4378-9BBE-038CFB25D208}" type="presOf" srcId="{DF7B3072-B685-401E-8424-B5C9A65819B9}" destId="{313BCCA2-C1BA-45DF-ADDE-59B92695D83F}" srcOrd="0" destOrd="0" presId="urn:microsoft.com/office/officeart/2018/2/layout/IconVerticalSolidList"/>
    <dgm:cxn modelId="{9AE16B84-7092-4898-BBCB-4E4A30C5EF39}" type="presOf" srcId="{586C5ECA-C3AD-470F-AF26-838D064A674C}" destId="{F5BA1943-5E04-421C-996E-EEBAD9450C3A}" srcOrd="0" destOrd="0" presId="urn:microsoft.com/office/officeart/2018/2/layout/IconVerticalSolidList"/>
    <dgm:cxn modelId="{74BC65C7-CC8F-48C4-AB75-38F1D59F4F0D}" srcId="{586C5ECA-C3AD-470F-AF26-838D064A674C}" destId="{8FC03F31-95FF-4A41-8D99-7E99E8FC6289}" srcOrd="0" destOrd="0" parTransId="{B00CC97D-950F-4BE2-9002-4B8BC2F0256D}" sibTransId="{FBC08FDC-0735-4375-8563-6EDD611BD258}"/>
    <dgm:cxn modelId="{CCFCFACB-DE1C-44CC-8F55-68504BF96BFE}" type="presOf" srcId="{991E908F-4737-4296-9BFD-7EBB33C8F09B}" destId="{0BFB9C7F-6984-49AB-9D17-ECD3D10DD904}" srcOrd="0" destOrd="0" presId="urn:microsoft.com/office/officeart/2018/2/layout/IconVerticalSolidList"/>
    <dgm:cxn modelId="{A505C75F-DF2E-4DB7-A74D-3123007A8381}" type="presParOf" srcId="{F5BA1943-5E04-421C-996E-EEBAD9450C3A}" destId="{C757062E-A3A5-4BDD-93B6-05E86E506F9B}" srcOrd="0" destOrd="0" presId="urn:microsoft.com/office/officeart/2018/2/layout/IconVerticalSolidList"/>
    <dgm:cxn modelId="{138DC860-DAF1-4407-9E90-450199386B84}" type="presParOf" srcId="{C757062E-A3A5-4BDD-93B6-05E86E506F9B}" destId="{33F040E3-4790-4880-BD31-F5D3FB941DC3}" srcOrd="0" destOrd="0" presId="urn:microsoft.com/office/officeart/2018/2/layout/IconVerticalSolidList"/>
    <dgm:cxn modelId="{C2B902B6-C27E-46C2-B296-0DA51AEEE44C}" type="presParOf" srcId="{C757062E-A3A5-4BDD-93B6-05E86E506F9B}" destId="{77C1AE16-BF4B-4558-ADC6-3EEB68390BB0}" srcOrd="1" destOrd="0" presId="urn:microsoft.com/office/officeart/2018/2/layout/IconVerticalSolidList"/>
    <dgm:cxn modelId="{6C871132-4EB6-4F7D-B621-B5FCD644BDFF}" type="presParOf" srcId="{C757062E-A3A5-4BDD-93B6-05E86E506F9B}" destId="{5C7F5A5D-CF35-4253-B721-958AF1475AD0}" srcOrd="2" destOrd="0" presId="urn:microsoft.com/office/officeart/2018/2/layout/IconVerticalSolidList"/>
    <dgm:cxn modelId="{06F1224E-9726-4F84-B6C9-8B74621D1C84}" type="presParOf" srcId="{C757062E-A3A5-4BDD-93B6-05E86E506F9B}" destId="{0EF162CC-55E8-40AD-9333-81046729B8BF}" srcOrd="3" destOrd="0" presId="urn:microsoft.com/office/officeart/2018/2/layout/IconVerticalSolidList"/>
    <dgm:cxn modelId="{AC503A61-A065-4F37-9B38-33BCADB2CC6A}" type="presParOf" srcId="{F5BA1943-5E04-421C-996E-EEBAD9450C3A}" destId="{260EC259-04DD-408B-86F7-8246E569D413}" srcOrd="1" destOrd="0" presId="urn:microsoft.com/office/officeart/2018/2/layout/IconVerticalSolidList"/>
    <dgm:cxn modelId="{5DE76CBB-69B4-48CB-A00E-18A97B3423AC}" type="presParOf" srcId="{F5BA1943-5E04-421C-996E-EEBAD9450C3A}" destId="{A4550AD6-058E-43FA-A543-CCAD98B9BEC3}" srcOrd="2" destOrd="0" presId="urn:microsoft.com/office/officeart/2018/2/layout/IconVerticalSolidList"/>
    <dgm:cxn modelId="{2FE2220C-CBDC-4009-BAC5-A752F98EEA82}" type="presParOf" srcId="{A4550AD6-058E-43FA-A543-CCAD98B9BEC3}" destId="{C3960785-D8EE-4F87-81C8-2FA300959475}" srcOrd="0" destOrd="0" presId="urn:microsoft.com/office/officeart/2018/2/layout/IconVerticalSolidList"/>
    <dgm:cxn modelId="{A4B84475-8289-4587-AB2A-9F0064317691}" type="presParOf" srcId="{A4550AD6-058E-43FA-A543-CCAD98B9BEC3}" destId="{9578A5B7-775D-40F8-9F23-F238D21B8F54}" srcOrd="1" destOrd="0" presId="urn:microsoft.com/office/officeart/2018/2/layout/IconVerticalSolidList"/>
    <dgm:cxn modelId="{A7460F94-ECBB-4C22-A43D-8953D2F8605C}" type="presParOf" srcId="{A4550AD6-058E-43FA-A543-CCAD98B9BEC3}" destId="{F8459D11-29B4-461E-A731-76B3246CF1FD}" srcOrd="2" destOrd="0" presId="urn:microsoft.com/office/officeart/2018/2/layout/IconVerticalSolidList"/>
    <dgm:cxn modelId="{08C9F8AE-AB72-41EE-97CC-A29236E8F121}" type="presParOf" srcId="{A4550AD6-058E-43FA-A543-CCAD98B9BEC3}" destId="{0BFB9C7F-6984-49AB-9D17-ECD3D10DD904}" srcOrd="3" destOrd="0" presId="urn:microsoft.com/office/officeart/2018/2/layout/IconVerticalSolidList"/>
    <dgm:cxn modelId="{EB4EA2B6-494B-4371-9C8B-A55A8BFE8059}" type="presParOf" srcId="{F5BA1943-5E04-421C-996E-EEBAD9450C3A}" destId="{03083ACD-FA5E-4DFC-8EE9-094F025EB690}" srcOrd="3" destOrd="0" presId="urn:microsoft.com/office/officeart/2018/2/layout/IconVerticalSolidList"/>
    <dgm:cxn modelId="{E7EAB7FB-2483-4B9F-BA09-681ACCFA8672}" type="presParOf" srcId="{F5BA1943-5E04-421C-996E-EEBAD9450C3A}" destId="{0640674D-0661-4A18-B4F8-A6C4AA1D76DA}" srcOrd="4" destOrd="0" presId="urn:microsoft.com/office/officeart/2018/2/layout/IconVerticalSolidList"/>
    <dgm:cxn modelId="{1BB52C0E-3FD1-423A-9341-C03E4BA249C1}" type="presParOf" srcId="{0640674D-0661-4A18-B4F8-A6C4AA1D76DA}" destId="{3EAA927C-0FC1-4960-A0D6-3567AB3DF7B5}" srcOrd="0" destOrd="0" presId="urn:microsoft.com/office/officeart/2018/2/layout/IconVerticalSolidList"/>
    <dgm:cxn modelId="{37C9772F-282C-436F-9854-4A9854C3FD09}" type="presParOf" srcId="{0640674D-0661-4A18-B4F8-A6C4AA1D76DA}" destId="{F7384C55-8B6D-4221-8FB4-5AD0E8FEDF7B}" srcOrd="1" destOrd="0" presId="urn:microsoft.com/office/officeart/2018/2/layout/IconVerticalSolidList"/>
    <dgm:cxn modelId="{BE3C9033-A0FB-4A25-9E66-B35F4A3DC46D}" type="presParOf" srcId="{0640674D-0661-4A18-B4F8-A6C4AA1D76DA}" destId="{908B2112-C0CB-4C67-BFD0-F95612C6FF5C}" srcOrd="2" destOrd="0" presId="urn:microsoft.com/office/officeart/2018/2/layout/IconVerticalSolidList"/>
    <dgm:cxn modelId="{242D05C3-3201-49EB-9401-437B2A91969E}" type="presParOf" srcId="{0640674D-0661-4A18-B4F8-A6C4AA1D76DA}" destId="{313BCCA2-C1BA-45DF-ADDE-59B92695D8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74F1-FA1D-48B9-BE87-590D4A5BBD83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00C5F-C179-49E5-BB5C-EF0911D36AF3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F2EA9-4F11-4AB6-9D63-D34D84D40F25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установка </a:t>
          </a:r>
          <a:r>
            <a:rPr lang="en-US" sz="1900" kern="1200"/>
            <a:t>IntelliJ Idea</a:t>
          </a:r>
          <a:r>
            <a:rPr lang="ru-RU" sz="1900" kern="1200"/>
            <a:t>;</a:t>
          </a:r>
          <a:endParaRPr lang="en-US" sz="1900" kern="1200"/>
        </a:p>
      </dsp:txBody>
      <dsp:txXfrm>
        <a:off x="937002" y="1903"/>
        <a:ext cx="5576601" cy="811257"/>
      </dsp:txXfrm>
    </dsp:sp>
    <dsp:sp modelId="{03D7B698-5CA4-4186-9EB6-108F11884F1B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46152-94E2-41E6-AE5C-0356E9CDED1B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0F92-6F12-453B-A228-9A01F39E5E4E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установка JDK;</a:t>
          </a:r>
          <a:endParaRPr lang="en-US" sz="1900" kern="1200"/>
        </a:p>
      </dsp:txBody>
      <dsp:txXfrm>
        <a:off x="937002" y="1015975"/>
        <a:ext cx="5576601" cy="811257"/>
      </dsp:txXfrm>
    </dsp:sp>
    <dsp:sp modelId="{E08036F1-9A37-4795-9147-3E1436880A18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8A89E-C57D-4F63-868E-3CE772C1540E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DAFFE-4855-41F8-922C-56F3C7832C19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создание </a:t>
          </a:r>
          <a:r>
            <a:rPr lang="en-US" sz="1900" kern="1200"/>
            <a:t>Maven</a:t>
          </a:r>
          <a:r>
            <a:rPr lang="ru-RU" sz="1900" kern="1200"/>
            <a:t> проекта;</a:t>
          </a:r>
          <a:endParaRPr lang="en-US" sz="1900" kern="1200"/>
        </a:p>
      </dsp:txBody>
      <dsp:txXfrm>
        <a:off x="937002" y="2030048"/>
        <a:ext cx="5576601" cy="811257"/>
      </dsp:txXfrm>
    </dsp:sp>
    <dsp:sp modelId="{02E88C25-8421-4088-8E4A-F0B4459B6D72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F54EE-7BD2-4F44-B2D8-5DE11DE03582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19530-8678-4D1B-9D07-1732A53FB56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добавление зависимостей;</a:t>
          </a:r>
          <a:endParaRPr lang="en-US" sz="1900" kern="1200"/>
        </a:p>
      </dsp:txBody>
      <dsp:txXfrm>
        <a:off x="937002" y="3044120"/>
        <a:ext cx="5576601" cy="811257"/>
      </dsp:txXfrm>
    </dsp:sp>
    <dsp:sp modelId="{BC54F46E-9ECE-4A1E-8104-234023D72D10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0FD4C-79C3-461C-965B-04825E393F7E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4CB61-3CA8-4F76-886D-3FFDA7B1D5CC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написание кода;</a:t>
          </a:r>
          <a:endParaRPr lang="en-US" sz="1900" kern="1200"/>
        </a:p>
      </dsp:txBody>
      <dsp:txXfrm>
        <a:off x="937002" y="4058192"/>
        <a:ext cx="5576601" cy="811257"/>
      </dsp:txXfrm>
    </dsp:sp>
    <dsp:sp modelId="{2D5BAF2F-B178-41BA-8DF5-54A7CF939D25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47F85-BF08-486E-A07F-A43F9505E8A4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B631A-17EE-418D-B24E-F574ABAB73DD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тестирование и исправление ошибок.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040E3-4790-4880-BD31-F5D3FB941DC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1AE16-BF4B-4558-ADC6-3EEB68390BB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62CC-55E8-40AD-9333-81046729B8B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проанализированы существующие аналоги чат-ботов и принцип их работы</a:t>
          </a:r>
          <a:r>
            <a:rPr lang="en-US" sz="2500" kern="1200"/>
            <a:t>;</a:t>
          </a:r>
        </a:p>
      </dsp:txBody>
      <dsp:txXfrm>
        <a:off x="1941716" y="718"/>
        <a:ext cx="4571887" cy="1681139"/>
      </dsp:txXfrm>
    </dsp:sp>
    <dsp:sp modelId="{C3960785-D8EE-4F87-81C8-2FA30095947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8A5B7-775D-40F8-9F23-F238D21B8F5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B9C7F-6984-49AB-9D17-ECD3D10DD90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повышение знаний в области разработки чат-ботов</a:t>
          </a:r>
          <a:r>
            <a:rPr lang="en-US" sz="2500" kern="1200"/>
            <a:t>;</a:t>
          </a:r>
        </a:p>
      </dsp:txBody>
      <dsp:txXfrm>
        <a:off x="1941716" y="2102143"/>
        <a:ext cx="4571887" cy="1681139"/>
      </dsp:txXfrm>
    </dsp:sp>
    <dsp:sp modelId="{3EAA927C-0FC1-4960-A0D6-3567AB3DF7B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84C55-8B6D-4221-8FB4-5AD0E8FEDF7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BCCA2-C1BA-45DF-ADDE-59B92695D83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разработан чат-бот, установлены необходимые инструментальны средства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0D327-B10D-90C8-1D78-BE7F619A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963AB3-34BD-CBDA-83B7-8E031577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46AA6-AB88-9DB1-6546-4018DEE4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37F289-3F6B-F3FC-66DD-D3E7FB23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15085-FD8E-E305-088D-F4EF201D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7398E-AFC6-B5D4-27E4-02A3588A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09E919-C0A3-B7DB-7BC3-7EC6C87D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32F97-FD5E-60D2-3E71-4B04A692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20132-8D5E-8BF1-4C74-CED38C6A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C2F04-5685-DF65-4E2C-924F3ED0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3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06B516-A2FA-73CE-DDBC-8A3D3AE2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E4E85F-1180-56C5-E88D-F7AFDFA55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FB70F-FBA1-A3A7-97F1-02B57D80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CBCBB-A17E-9774-61D4-0A1D1F24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BB456-63C4-FE3D-0A65-26175F46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41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F7D9-16BC-5AE2-9B8B-4DB4876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58426-396A-01EB-0A73-FA6E4B1D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055B6-89C8-2AE7-AE1F-568DBF70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7BC03-3C8D-9B80-C3DE-7299CE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662DE-10AE-89D7-7C22-DEE806DF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4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F5309-8E32-F7E6-4174-F6485AA8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1E50E8-DA96-D35F-8A96-DD2B0937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FE7E3-C814-1235-8822-89CC6DB3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11B5B5-EA4A-8868-F69E-4D64860F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C0E191-5CB6-BF75-7AEB-ED122BB7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2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7399-41FE-C31B-2689-F817E8D3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4DAE5-810B-E1DB-C4F8-E02522ADA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78955B-CDDD-00FF-4237-4925826EB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E01F27-22F9-E4B3-B3F7-14DFDA72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5E4067-2337-6FAE-0939-65D1D9D0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C82BA3-DF1E-9D18-FB38-F66BCFB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8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4982B-CC7C-9F2E-66F4-A494A1F2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2B86C2-F845-F1A8-57D9-66E36C1B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FFDFD5-933B-C770-B3D3-54FAD1F54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D4D21-D008-27DD-AC34-86EE18430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2BB93C-C6D1-3056-1872-C30D6D8C8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5A8E55-2328-E8E7-3DFC-D9A7C53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417A4E-BC99-67A7-AE5F-48FB66FA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D006F1-5504-94A0-9C5B-367A2B24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4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0B131-8294-DA2D-75EC-5AC78888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C3FFF6-7185-95D0-86B3-6C7EB3E1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F512BE-C7E4-43E4-D74B-7702DEA1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44659A-4097-85CC-2ED1-ABA5B377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51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C90FAB-89C2-FC6F-59E9-6AEB8E90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62D31E-2445-8445-4685-FC370483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55D1AB-B83B-A267-185F-0DC58E69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0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A2762-2AA2-AA8E-B144-2B5E2506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FE17F-5D2B-92A0-2183-E694EB70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57B55D-D97C-C242-0425-18F88A97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7778F4-3CBB-4C3E-0629-F69EF71E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F8265E-8942-F9D5-A1AF-A3096308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FF395-5757-2078-C446-739A1F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77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1366F-4CBE-38B8-189C-5EA83A32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2B2984-DC5E-3642-EF3B-D58F3D91A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E3BE8B-24DF-FD72-B03E-0B537FF30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72F47-26D6-6BD1-DC77-A2D1432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1535D8-D01C-95EA-104D-991C880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ED2436-F776-6F7A-65D3-5E56F354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8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6E45-CADB-5444-77E3-37610EB7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F1653A-1670-17A0-6CD2-781761B5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728DA-F4C9-942B-16DA-AA5C19B74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D92D-D0A5-4848-A26C-E2D3D4821DAE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E2FB7-136F-E76E-03B4-E93BA7D7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FCD24F-3608-654F-770B-A2939B9B3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CAD8-DBEB-44FC-8C81-A8C87C604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7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Save_youb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YTranslateBo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18AD1-29E8-D77C-925C-0C11EED3AC6A}"/>
              </a:ext>
            </a:extLst>
          </p:cNvPr>
          <p:cNvSpPr txBox="1"/>
          <p:nvPr/>
        </p:nvSpPr>
        <p:spPr>
          <a:xfrm>
            <a:off x="5936243" y="4298877"/>
            <a:ext cx="5889625" cy="9961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Руководитель диплома: Казанцев А. В.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4920A-A3A6-883A-2397-02FCC8BAD80D}"/>
              </a:ext>
            </a:extLst>
          </p:cNvPr>
          <p:cNvSpPr txBox="1"/>
          <p:nvPr/>
        </p:nvSpPr>
        <p:spPr>
          <a:xfrm>
            <a:off x="5953781" y="5394411"/>
            <a:ext cx="5889625" cy="115552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Выполнил: Садыков А. К.</a:t>
            </a:r>
          </a:p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Группа: 9ИСП-423К-18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C6C99-607D-F78E-1390-9BD760195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Дипломная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C43020-7CF5-9F13-EC95-D449E2B8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«Разработка чат-бота для системы технической поддержки OsTicket»</a:t>
            </a:r>
          </a:p>
        </p:txBody>
      </p:sp>
    </p:spTree>
    <p:extLst>
      <p:ext uri="{BB962C8B-B14F-4D97-AF65-F5344CB8AC3E}">
        <p14:creationId xmlns:p14="http://schemas.microsoft.com/office/powerpoint/2010/main" val="27167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134E9-18A2-503D-8645-30A1EF43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Алгоритм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DEC1BDF-9C38-F7CF-6CC9-7CF91CF2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1353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48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F51F4-0175-A0E8-8AB8-589458D7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 выполненной работы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E3F30E7-B52B-40A8-EEA6-E2ECD8613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1436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6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C2E27-5C47-EB15-C4BF-65D23093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893136"/>
            <a:ext cx="9136771" cy="498515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431800"/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Актуальность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разработки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чат-ботов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заключается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в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следующем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удобство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эксплуатации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минимизация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человеческого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ресурса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автоматизация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Практическая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значимость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заключается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в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финансовой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выгоде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путем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монетизации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и\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или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оптимизации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ресурсов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автоматизованных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с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помощью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бота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а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также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дальнейшее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развитие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продукта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путем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добавления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нового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функционала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Объектом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исследования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является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процесс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изучения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среды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разработки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телеграмм-ботов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Предметом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исследования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является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кроссплатформенный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телеграмм-бот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для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системы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технической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поддержки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системы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OsTicket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Целью</a:t>
            </a: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работы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является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изучение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сферы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разработки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телеграмм-ботов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а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также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разработка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своего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собственного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телеграмм-бота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969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2B3C3-1967-EC84-3970-7581B8A8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Задачи исследования: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C1101-DF5D-7A70-7611-C8E906EFB462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ru-RU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Рассмотреть существующие аналоги</a:t>
            </a:r>
            <a:r>
              <a:rPr lang="en-US" altLang="ru-RU" sz="2000"/>
              <a:t>;</a:t>
            </a:r>
            <a:endParaRPr kumimoji="0" lang="en-US" altLang="ru-RU" sz="20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ru-RU" sz="20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ru-RU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Составить схемы работы и функционала;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ru-RU" sz="2000"/>
          </a:p>
          <a:p>
            <a:pPr marL="285750" marR="0" lvl="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ru-RU" sz="2000"/>
              <a:t>Разработать бота</a:t>
            </a:r>
            <a:endParaRPr kumimoji="0" lang="en-US" altLang="ru-RU" sz="20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Формулы, записанные на класснаядоска">
            <a:extLst>
              <a:ext uri="{FF2B5EF4-FFF2-40B4-BE49-F238E27FC236}">
                <a16:creationId xmlns:a16="http://schemas.microsoft.com/office/drawing/2014/main" id="{469F91DD-A9A4-D39D-FA64-85C75C72E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1" r="2933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2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11195CDE-37D9-3F2C-A200-578ABBAD4A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9695" b="2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BAA9-3CB0-20DB-9BCE-A4240B77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effectLst/>
              </a:rPr>
              <a:t>Скачать видео с YouTube – </a:t>
            </a:r>
            <a:r>
              <a:rPr lang="en-US" sz="3400" u="sng">
                <a:solidFill>
                  <a:srgbClr val="FFFFFF"/>
                </a:solidFill>
                <a:effectLst/>
                <a:hlinkClick r:id="rId3"/>
              </a:rPr>
              <a:t>@Save_youbot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898C7-77E7-B853-3D87-B94A5BDA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333625"/>
            <a:ext cx="4378452" cy="3543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effectLst/>
              </a:rPr>
              <a:t>Это бот для скачивания видео с YouTube. С его помощью вы сможете загрузить видео любого объема прямиком в Telegram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3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5A07A8B-FE55-6BA1-E16E-D51A0E276F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 b="2585"/>
          <a:stretch>
            <a:fillRect/>
          </a:stretch>
        </p:blipFill>
        <p:spPr>
          <a:xfrm>
            <a:off x="5848350" y="1180355"/>
            <a:ext cx="5890683" cy="465045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BAA9-3CB0-20DB-9BCE-A4240B77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Yandex.Translate – </a:t>
            </a:r>
            <a:r>
              <a:rPr lang="en-US" sz="380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3"/>
              </a:rPr>
              <a:t>@YTranslateBot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898C7-77E7-B853-3D87-B94A5BDA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Инструмент, интегрированный с переводчиком Яндекса.</a:t>
            </a:r>
          </a:p>
        </p:txBody>
      </p:sp>
    </p:spTree>
    <p:extLst>
      <p:ext uri="{BB962C8B-B14F-4D97-AF65-F5344CB8AC3E}">
        <p14:creationId xmlns:p14="http://schemas.microsoft.com/office/powerpoint/2010/main" val="285240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281A8E-6E0C-BC59-7F7A-7D648F30A1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1" r="1251"/>
          <a:stretch>
            <a:fillRect/>
          </a:stretch>
        </p:blipFill>
        <p:spPr>
          <a:xfrm>
            <a:off x="5848350" y="1179472"/>
            <a:ext cx="5890683" cy="465222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BAA9-3CB0-20DB-9BCE-A4240B77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osTicketTelegram 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898C7-77E7-B853-3D87-B94A5BDA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телеграмм-бот интегрированный с системой OsTicket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90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0BDB-8098-14CA-73BA-4D02523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диаграмма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34076E-4467-D66B-F27A-F62806CB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57311"/>
            <a:ext cx="6553545" cy="4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41768-3BA3-79AA-4F51-216E920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Алгоритм работы бота </a:t>
            </a:r>
            <a:endParaRPr lang="ru-RU" sz="480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75BEEC-A59D-D0FB-41F0-70BD287B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5" y="492573"/>
            <a:ext cx="448203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CE08E-A64B-DC3C-B198-ADB51C6E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</a:t>
            </a:r>
          </a:p>
        </p:txBody>
      </p:sp>
      <p:pic>
        <p:nvPicPr>
          <p:cNvPr id="3" name="Рисунок 2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EAC86DAB-0E4D-F2F4-450B-6A8445C39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005553"/>
            <a:ext cx="6274296" cy="48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3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238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Дипломная работа</vt:lpstr>
      <vt:lpstr> Актуальность разработки чат-ботов заключается в следующем: удобство эксплуатации, минимизация человеческого ресурса, автоматизация.  Практическая значимость заключается в финансовой выгоде, путем монетизации и\или оптимизации ресурсов автоматизованных с помощью бота, а также дальнейшее развитие продукта путем добавления нового функционала.  Объектом исследования является процесс изучения среды разработки телеграмм-ботов.  Предметом исследования является кроссплатформенный телеграмм-бот для системы технической поддержки системы OsTicket.  Целью работы является изучение сферы разработки телеграмм-ботов, а также разработка своего собственного телеграмм-бота.</vt:lpstr>
      <vt:lpstr>Задачи исследования:</vt:lpstr>
      <vt:lpstr>Скачать видео с YouTube – @Save_youbot</vt:lpstr>
      <vt:lpstr>Yandex.Translate – @YTranslateBot</vt:lpstr>
      <vt:lpstr>osTicketTelegram </vt:lpstr>
      <vt:lpstr>Use Case диаграмма</vt:lpstr>
      <vt:lpstr>Алгоритм работы бота </vt:lpstr>
      <vt:lpstr>Интерфейс</vt:lpstr>
      <vt:lpstr>Алгоритм</vt:lpstr>
      <vt:lpstr>Результат выполненной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Садыков Артур Константинович</dc:creator>
  <cp:lastModifiedBy>Садыков Артур Константинович</cp:lastModifiedBy>
  <cp:revision>1</cp:revision>
  <dcterms:created xsi:type="dcterms:W3CDTF">2022-06-15T09:56:41Z</dcterms:created>
  <dcterms:modified xsi:type="dcterms:W3CDTF">2022-06-15T10:46:55Z</dcterms:modified>
</cp:coreProperties>
</file>