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1" r:id="rId10"/>
    <p:sldId id="32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xo" panose="020B0604020202020204" charset="0"/>
      <p:regular r:id="rId17"/>
      <p:bold r:id="rId18"/>
      <p:italic r:id="rId19"/>
      <p:bold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15EC2C-C598-4F42-A3AF-6C05D46EDF33}">
  <a:tblStyle styleId="{FD15EC2C-C598-4F42-A3AF-6C05D46ED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51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61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0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0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70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1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0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200OK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Movie Library System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C5E02E9-6D9B-4E9D-8A2A-62C7B5252E79}"/>
              </a:ext>
            </a:extLst>
          </p:cNvPr>
          <p:cNvSpPr/>
          <p:nvPr/>
        </p:nvSpPr>
        <p:spPr>
          <a:xfrm>
            <a:off x="1317325" y="1435285"/>
            <a:ext cx="63952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Thanks for your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kind listening!</a:t>
            </a:r>
          </a:p>
        </p:txBody>
      </p:sp>
    </p:spTree>
    <p:extLst>
      <p:ext uri="{BB962C8B-B14F-4D97-AF65-F5344CB8AC3E}">
        <p14:creationId xmlns:p14="http://schemas.microsoft.com/office/powerpoint/2010/main" val="5201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Introduction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Group: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Group Name: 200OK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Group Members: Yu-Hsiu Chang, </a:t>
            </a:r>
            <a:r>
              <a:rPr lang="en-US" dirty="0" err="1"/>
              <a:t>Iana</a:t>
            </a:r>
            <a:r>
              <a:rPr lang="en-US" dirty="0"/>
              <a:t> </a:t>
            </a:r>
            <a:r>
              <a:rPr lang="en-US" dirty="0" err="1"/>
              <a:t>Vorobeva</a:t>
            </a:r>
            <a:r>
              <a:rPr lang="en-US" dirty="0"/>
              <a:t>, Tung-Yu Chen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Agenda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Agenda &amp; Ideation: Tung-Yu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ERD: </a:t>
            </a:r>
            <a:r>
              <a:rPr lang="en-US" dirty="0" err="1"/>
              <a:t>Iana</a:t>
            </a:r>
            <a:endParaRPr lang="en-US" dirty="0"/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Architectural and UX decisions: Yu-Hsiu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Demonstration &amp; Conclusion: 200OK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1852516-0CE1-45CA-A4C4-4BA922D5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63" y="3327785"/>
            <a:ext cx="2532256" cy="1524629"/>
          </a:xfrm>
          <a:prstGeom prst="rect">
            <a:avLst/>
          </a:prstGeom>
        </p:spPr>
      </p:pic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Ideation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Nowaday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s, movies and streaming films are more popular than previous period. However, every platforms own their own account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As video-</a:t>
            </a:r>
            <a:r>
              <a:rPr lang="en-US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holics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, we thought we need a platform that can save our favorite video products in one and the only account. Furthermore, we can add some reviews to remind ourself about the content of the movies.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According our needs, we start to design, plan and implement our movie library application.</a:t>
            </a: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964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ERD - I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">
            <a:extLst>
              <a:ext uri="{FF2B5EF4-FFF2-40B4-BE49-F238E27FC236}">
                <a16:creationId xmlns:a16="http://schemas.microsoft.com/office/drawing/2014/main" id="{48DBF340-22F7-4B0D-89C6-07499FFE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9" y="1260657"/>
            <a:ext cx="7717800" cy="3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3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ERD - II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D4FC21-D251-4D8D-B881-9DC60082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24446"/>
              </p:ext>
            </p:extLst>
          </p:nvPr>
        </p:nvGraphicFramePr>
        <p:xfrm>
          <a:off x="1014812" y="1223132"/>
          <a:ext cx="6187783" cy="2697236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216379">
                  <a:extLst>
                    <a:ext uri="{9D8B030D-6E8A-4147-A177-3AD203B41FA5}">
                      <a16:colId xmlns:a16="http://schemas.microsoft.com/office/drawing/2014/main" val="3478231743"/>
                    </a:ext>
                  </a:extLst>
                </a:gridCol>
                <a:gridCol w="2129295">
                  <a:extLst>
                    <a:ext uri="{9D8B030D-6E8A-4147-A177-3AD203B41FA5}">
                      <a16:colId xmlns:a16="http://schemas.microsoft.com/office/drawing/2014/main" val="4160918800"/>
                    </a:ext>
                  </a:extLst>
                </a:gridCol>
                <a:gridCol w="2842109">
                  <a:extLst>
                    <a:ext uri="{9D8B030D-6E8A-4147-A177-3AD203B41FA5}">
                      <a16:colId xmlns:a16="http://schemas.microsoft.com/office/drawing/2014/main" val="2337840322"/>
                    </a:ext>
                  </a:extLst>
                </a:gridCol>
              </a:tblGrid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Table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Primary Key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Foreign Key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921643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Director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DirectorId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661362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Favorite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], 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User] ([UserId])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558507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Genre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GenreId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76856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IMDBData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[[Movie]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69846"/>
                  </a:ext>
                </a:extLst>
              </a:tr>
              <a:tr h="547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Movie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[MovieId]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[Director]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DirectorId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[Genre]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GenreId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77881"/>
                  </a:ext>
                </a:extLst>
              </a:tr>
              <a:tr h="547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Review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[ReviewId]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[Movie]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[User]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885073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60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16EE27C-798A-4F63-BDB1-CCC97B7C7463}"/>
              </a:ext>
            </a:extLst>
          </p:cNvPr>
          <p:cNvSpPr/>
          <p:nvPr/>
        </p:nvSpPr>
        <p:spPr>
          <a:xfrm>
            <a:off x="1093912" y="1210276"/>
            <a:ext cx="684033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Architectural and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UX Decision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with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1007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Tung-Yu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</a:t>
            </a:r>
            <a:r>
              <a:rPr lang="en-US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Linq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, it’s as a SQL in collections, easy to use and can be used in many key point.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First class, I think students should have learnt the content already and have the responsibility to pick it up.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if possible, deploy the application on cloud platform or docker. For me, the situation in real world would be more like this.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C# basic, provide some slides and ask students to pick it up is enough.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462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Iana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12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Yu-Hsiu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85374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 Condensed Light</vt:lpstr>
      <vt:lpstr>PT Sans</vt:lpstr>
      <vt:lpstr>Exo</vt:lpstr>
      <vt:lpstr>Arial</vt:lpstr>
      <vt:lpstr>Calibri</vt:lpstr>
      <vt:lpstr>Data Center Business Plan by Slidesgo</vt:lpstr>
      <vt:lpstr>Movie Library System</vt:lpstr>
      <vt:lpstr>Introduction</vt:lpstr>
      <vt:lpstr>Ideation</vt:lpstr>
      <vt:lpstr>ERD - I</vt:lpstr>
      <vt:lpstr>ERD - II</vt:lpstr>
      <vt:lpstr>PowerPoint Presentation</vt:lpstr>
      <vt:lpstr>Conclusion – Tung-Yu</vt:lpstr>
      <vt:lpstr>Conclusion – Iana</vt:lpstr>
      <vt:lpstr>Conclusion – Yu-Hsiu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Library System</dc:title>
  <cp:lastModifiedBy>Chen, Tung-Yu</cp:lastModifiedBy>
  <cp:revision>2</cp:revision>
  <dcterms:modified xsi:type="dcterms:W3CDTF">2022-04-10T18:24:29Z</dcterms:modified>
</cp:coreProperties>
</file>