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21C6-6985-4D45-BA89-2FFFC74EC257}" type="datetimeFigureOut">
              <a:rPr lang="uk-UA" smtClean="0"/>
              <a:t>03.02.2016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448B-0FC7-404A-BDAE-2B7E6F6977E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HardCoders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hard – play hard!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 </a:t>
            </a:r>
            <a:r>
              <a:rPr lang="uk-UA" dirty="0" err="1" smtClean="0"/>
              <a:t>команде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4" name="Содержимое 3" descr="1_getImage_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12776"/>
            <a:ext cx="5616624" cy="477184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 </a:t>
            </a:r>
            <a:r>
              <a:rPr lang="uk-UA" dirty="0" err="1" smtClean="0"/>
              <a:t>команде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Ментор: Влад </a:t>
            </a:r>
            <a:r>
              <a:rPr lang="ru-RU" dirty="0" err="1" smtClean="0"/>
              <a:t>Крава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Учасники: </a:t>
            </a:r>
            <a:r>
              <a:rPr lang="uk-UA" dirty="0" err="1" smtClean="0"/>
              <a:t>Грезин</a:t>
            </a:r>
            <a:r>
              <a:rPr lang="uk-UA" dirty="0" smtClean="0"/>
              <a:t> Владимир, </a:t>
            </a:r>
            <a:r>
              <a:rPr lang="uk-UA" dirty="0" err="1" smtClean="0"/>
              <a:t>Воробь</a:t>
            </a:r>
            <a:r>
              <a:rPr lang="ru-RU" dirty="0" smtClean="0"/>
              <a:t>ёв Кирилл, Винярский Евгений, Калашников Дмитрий, Алла </a:t>
            </a:r>
            <a:r>
              <a:rPr lang="ru-RU" dirty="0" err="1" smtClean="0"/>
              <a:t>Массорова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Особенность: Умение «вовремя» собраться для обсуждения проекта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ru-RU" dirty="0" smtClean="0"/>
              <a:t>Объединяет: Любовь к </a:t>
            </a:r>
            <a:r>
              <a:rPr lang="en-US" dirty="0" smtClean="0"/>
              <a:t>Java</a:t>
            </a:r>
            <a:r>
              <a:rPr lang="ru-RU" dirty="0" smtClean="0"/>
              <a:t> (хоть и не всегда находим с ней общий язык)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Если вкратце о команде: Хорошо, что не назвались по первым буквам имён (ДЕВКА)</a:t>
            </a:r>
            <a:r>
              <a:rPr lang="en-US" dirty="0" smtClean="0"/>
              <a:t>;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</a:t>
            </a:r>
            <a:r>
              <a:rPr lang="uk-UA" dirty="0" err="1" smtClean="0"/>
              <a:t>Изучить</a:t>
            </a:r>
            <a:r>
              <a:rPr lang="uk-UA" dirty="0" smtClean="0"/>
              <a:t> </a:t>
            </a:r>
            <a:r>
              <a:rPr lang="en-US" dirty="0" smtClean="0"/>
              <a:t>Java </a:t>
            </a:r>
            <a:r>
              <a:rPr lang="ru-RU" dirty="0" smtClean="0"/>
              <a:t>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Z.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Научится командной игре.</a:t>
            </a:r>
          </a:p>
          <a:p>
            <a:r>
              <a:rPr lang="ru-RU" dirty="0" smtClean="0"/>
              <a:t>3. Получить навыки программирования.</a:t>
            </a:r>
          </a:p>
          <a:p>
            <a:r>
              <a:rPr lang="ru-RU" dirty="0" smtClean="0"/>
              <a:t>4. Найти работу в </a:t>
            </a:r>
            <a:r>
              <a:rPr lang="en-US" dirty="0" smtClean="0"/>
              <a:t>Java-</a:t>
            </a:r>
            <a:r>
              <a:rPr lang="ru-RU" dirty="0" smtClean="0"/>
              <a:t>команде.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112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HardCoders</vt:lpstr>
      <vt:lpstr>О команде:</vt:lpstr>
      <vt:lpstr>О команде:</vt:lpstr>
      <vt:lpstr>Цели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HardCoders</dc:title>
  <dc:creator>Катерина</dc:creator>
  <cp:lastModifiedBy>Kirill</cp:lastModifiedBy>
  <cp:revision>6</cp:revision>
  <dcterms:created xsi:type="dcterms:W3CDTF">2016-02-02T19:24:30Z</dcterms:created>
  <dcterms:modified xsi:type="dcterms:W3CDTF">2016-02-03T15:14:20Z</dcterms:modified>
</cp:coreProperties>
</file>