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2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0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0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8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6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57E4-4C64-400D-954B-A2001492707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AFC1-D8AF-40C4-888B-92F5FD75A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2956" y="444070"/>
            <a:ext cx="1280468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П1 (2)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0477" y="4565299"/>
            <a:ext cx="1205426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П2 (3)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/>
          <p:cNvCxnSpPr>
            <a:stCxn id="4" idx="2"/>
            <a:endCxn id="5" idx="0"/>
          </p:cNvCxnSpPr>
          <p:nvPr/>
        </p:nvCxnSpPr>
        <p:spPr>
          <a:xfrm>
            <a:off x="1313190" y="1185475"/>
            <a:ext cx="0" cy="33798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258066" y="444071"/>
            <a:ext cx="1180328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П4 (2)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/>
          <p:cNvCxnSpPr>
            <a:stCxn id="11" idx="1"/>
            <a:endCxn id="4" idx="3"/>
          </p:cNvCxnSpPr>
          <p:nvPr/>
        </p:nvCxnSpPr>
        <p:spPr>
          <a:xfrm flipH="1" flipV="1">
            <a:off x="1953424" y="814773"/>
            <a:ext cx="230464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311683" y="4565298"/>
            <a:ext cx="1188429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П7 (3)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stCxn id="5" idx="3"/>
            <a:endCxn id="17" idx="1"/>
          </p:cNvCxnSpPr>
          <p:nvPr/>
        </p:nvCxnSpPr>
        <p:spPr>
          <a:xfrm flipV="1">
            <a:off x="1915903" y="4936001"/>
            <a:ext cx="239578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641877" y="3245759"/>
            <a:ext cx="1242115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П8 (2)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>
            <a:stCxn id="5" idx="3"/>
            <a:endCxn id="24" idx="2"/>
          </p:cNvCxnSpPr>
          <p:nvPr/>
        </p:nvCxnSpPr>
        <p:spPr>
          <a:xfrm flipV="1">
            <a:off x="1915903" y="3987164"/>
            <a:ext cx="1347032" cy="94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4258066" y="2296923"/>
            <a:ext cx="1242046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П3 (4)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31" name="Прямая соединительная линия 30"/>
          <p:cNvCxnSpPr>
            <a:stCxn id="11" idx="2"/>
            <a:endCxn id="29" idx="0"/>
          </p:cNvCxnSpPr>
          <p:nvPr/>
        </p:nvCxnSpPr>
        <p:spPr>
          <a:xfrm>
            <a:off x="4848230" y="1185476"/>
            <a:ext cx="30859" cy="111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7125690" y="4520478"/>
            <a:ext cx="1188568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П5 (3)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единительная линия 35"/>
          <p:cNvCxnSpPr>
            <a:stCxn id="29" idx="3"/>
            <a:endCxn id="34" idx="0"/>
          </p:cNvCxnSpPr>
          <p:nvPr/>
        </p:nvCxnSpPr>
        <p:spPr>
          <a:xfrm>
            <a:off x="5500112" y="2667626"/>
            <a:ext cx="2219862" cy="185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989442" y="444071"/>
            <a:ext cx="1324816" cy="7414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П6 (3)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/>
          <p:cNvCxnSpPr>
            <a:stCxn id="29" idx="3"/>
            <a:endCxn id="38" idx="1"/>
          </p:cNvCxnSpPr>
          <p:nvPr/>
        </p:nvCxnSpPr>
        <p:spPr>
          <a:xfrm flipV="1">
            <a:off x="5500112" y="814774"/>
            <a:ext cx="1489330" cy="185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7" idx="0"/>
            <a:endCxn id="29" idx="2"/>
          </p:cNvCxnSpPr>
          <p:nvPr/>
        </p:nvCxnSpPr>
        <p:spPr>
          <a:xfrm flipH="1" flipV="1">
            <a:off x="4879089" y="3038328"/>
            <a:ext cx="26809" cy="152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29" idx="1"/>
            <a:endCxn id="24" idx="0"/>
          </p:cNvCxnSpPr>
          <p:nvPr/>
        </p:nvCxnSpPr>
        <p:spPr>
          <a:xfrm flipH="1">
            <a:off x="3262935" y="2667626"/>
            <a:ext cx="995131" cy="57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34" idx="0"/>
            <a:endCxn id="38" idx="2"/>
          </p:cNvCxnSpPr>
          <p:nvPr/>
        </p:nvCxnSpPr>
        <p:spPr>
          <a:xfrm flipH="1" flipV="1">
            <a:off x="7651850" y="1185476"/>
            <a:ext cx="68124" cy="333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34" idx="1"/>
            <a:endCxn id="17" idx="3"/>
          </p:cNvCxnSpPr>
          <p:nvPr/>
        </p:nvCxnSpPr>
        <p:spPr>
          <a:xfrm flipH="1">
            <a:off x="5500112" y="4891181"/>
            <a:ext cx="1625578" cy="4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/>
          <p:cNvCxnSpPr>
            <a:stCxn id="11" idx="3"/>
            <a:endCxn id="38" idx="1"/>
          </p:cNvCxnSpPr>
          <p:nvPr/>
        </p:nvCxnSpPr>
        <p:spPr>
          <a:xfrm>
            <a:off x="5438394" y="814774"/>
            <a:ext cx="155104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597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2022-03-31T05:30:22Z</dcterms:created>
  <dcterms:modified xsi:type="dcterms:W3CDTF">2022-03-31T05:39:23Z</dcterms:modified>
</cp:coreProperties>
</file>