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20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8644E-0428-4D8D-AB6A-BFA4E71609C8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411C5-A236-43A2-8F3E-CA891709D5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05DEC-0922-4216-9923-361D60877482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854-2567-4AAF-B0B6-7E2C9CFA8A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145-8703-4FC7-849E-0D0125A65848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21506-5639-4F6F-8D09-E89AEDA2FD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54882-B4C1-4001-87AA-F24008CE579F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BE4C7-E02C-449C-9842-041CA68FE5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FAA5-68AD-4197-9D6E-DFF2A2FB300A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2A1F-A2B9-4AB1-8C4A-CA004717A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513BD-4056-464B-9A40-C6218C045612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C2EF-BA00-4C18-A5E6-BE7553D134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6838-7AD5-4986-92BC-6F82D5054C22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19FC6-B460-45FC-9297-B710FC12C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6DE29-3960-48F4-B164-367A08F4D37C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F0647-F5B6-47BD-AC90-AAE6E44CAD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A9C6-0697-42C8-94D9-F5CF67E816E2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9D04-EF1A-4680-8001-522384617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10B0A-4272-471E-AE8B-ED04E597A128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CC770-44FC-4A1D-BA21-D618908D2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E0F93-A0EF-46F4-B616-31944D1FBA86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E75E-C622-4DBB-9AC6-FC1EF59BD5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D5F76B-6339-4392-B215-F33723460FDC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7988F7-D97E-4607-B780-CC39F3965A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post/26076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5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JAVA</a:t>
            </a:r>
            <a:br>
              <a:rPr lang="en-US" smtClean="0"/>
            </a:br>
            <a:r>
              <a:rPr lang="ru-RU" smtClean="0"/>
              <a:t>Строки</a:t>
            </a:r>
          </a:p>
        </p:txBody>
      </p:sp>
      <p:sp>
        <p:nvSpPr>
          <p:cNvPr id="13314" name="Подзаголовок 7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smtClean="0"/>
          </a:p>
          <a:p>
            <a:r>
              <a:rPr lang="en-US" smtClean="0"/>
              <a:t>IT-Academy</a:t>
            </a:r>
            <a:br>
              <a:rPr lang="en-US" smtClean="0"/>
            </a:br>
            <a:r>
              <a:rPr lang="en-US" smtClean="0"/>
              <a:t>Bishkek 2018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Повторение - мать учения</a:t>
            </a:r>
          </a:p>
        </p:txBody>
      </p:sp>
      <p:sp>
        <p:nvSpPr>
          <p:cNvPr id="22530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Как создать переменную логического типа. Например </a:t>
            </a:r>
            <a:r>
              <a:rPr lang="en-US" smtClean="0"/>
              <a:t>isLearnJava.</a:t>
            </a:r>
          </a:p>
          <a:p>
            <a:r>
              <a:rPr lang="ru-RU" smtClean="0"/>
              <a:t>Что такое интежер. И как создать переменную типа интежер.</a:t>
            </a:r>
          </a:p>
          <a:p>
            <a:r>
              <a:rPr lang="ru-RU" smtClean="0"/>
              <a:t>В чём разница между </a:t>
            </a:r>
            <a:r>
              <a:rPr lang="en-US" smtClean="0"/>
              <a:t>int </a:t>
            </a:r>
            <a:r>
              <a:rPr lang="ru-RU" smtClean="0"/>
              <a:t>и </a:t>
            </a:r>
            <a:r>
              <a:rPr lang="en-US" smtClean="0"/>
              <a:t>long </a:t>
            </a:r>
            <a:r>
              <a:rPr lang="ru-RU" smtClean="0"/>
              <a:t>?</a:t>
            </a:r>
          </a:p>
          <a:p>
            <a:r>
              <a:rPr lang="en-US" smtClean="0"/>
              <a:t>double, float </a:t>
            </a:r>
            <a:r>
              <a:rPr lang="ru-RU" smtClean="0"/>
              <a:t>это классы?</a:t>
            </a:r>
          </a:p>
          <a:p>
            <a:r>
              <a:rPr lang="ru-RU" smtClean="0"/>
              <a:t>Кто такой Сканнер?</a:t>
            </a:r>
          </a:p>
          <a:p>
            <a:r>
              <a:rPr lang="ru-RU" smtClean="0"/>
              <a:t>Консоль – что это?</a:t>
            </a:r>
          </a:p>
          <a:p>
            <a:r>
              <a:rPr lang="ru-RU" smtClean="0"/>
              <a:t>Бит больше байта?</a:t>
            </a:r>
          </a:p>
          <a:p>
            <a:r>
              <a:rPr lang="ru-RU" smtClean="0"/>
              <a:t>Как называется тип для хранения байтов?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Повторение - мать учения</a:t>
            </a:r>
          </a:p>
        </p:txBody>
      </p:sp>
      <p:sp>
        <p:nvSpPr>
          <p:cNvPr id="23554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Лучше числа хранить в </a:t>
            </a:r>
            <a:r>
              <a:rPr lang="en-US" smtClean="0"/>
              <a:t>float</a:t>
            </a:r>
            <a:r>
              <a:rPr lang="ru-RU" smtClean="0"/>
              <a:t> – это самый «экономный» тип?</a:t>
            </a:r>
          </a:p>
          <a:p>
            <a:r>
              <a:rPr lang="ru-RU" smtClean="0"/>
              <a:t>Не рекомендуется использовать </a:t>
            </a:r>
            <a:r>
              <a:rPr lang="en-US" smtClean="0"/>
              <a:t>double </a:t>
            </a:r>
            <a:r>
              <a:rPr lang="ru-RU" smtClean="0"/>
              <a:t>потому что это есть только в платной версии?</a:t>
            </a:r>
          </a:p>
          <a:p>
            <a:r>
              <a:rPr lang="ru-RU" smtClean="0"/>
              <a:t>В чём разница между </a:t>
            </a:r>
            <a:r>
              <a:rPr lang="en-US" smtClean="0"/>
              <a:t>IntelliJ Idea </a:t>
            </a:r>
            <a:r>
              <a:rPr lang="ru-RU" smtClean="0"/>
              <a:t>и </a:t>
            </a:r>
            <a:r>
              <a:rPr lang="en-US" smtClean="0"/>
              <a:t>Java8</a:t>
            </a:r>
            <a:r>
              <a:rPr lang="ru-RU" smtClean="0"/>
              <a:t>?</a:t>
            </a:r>
            <a:endParaRPr lang="en-US" smtClean="0"/>
          </a:p>
          <a:p>
            <a:r>
              <a:rPr lang="ru-RU" smtClean="0"/>
              <a:t>В чём разница между </a:t>
            </a:r>
            <a:r>
              <a:rPr lang="en-US" smtClean="0"/>
              <a:t>Idea Community Edition </a:t>
            </a:r>
            <a:r>
              <a:rPr lang="ru-RU" smtClean="0"/>
              <a:t>и </a:t>
            </a:r>
            <a:r>
              <a:rPr lang="en-US" smtClean="0"/>
              <a:t>Ultimate</a:t>
            </a:r>
            <a:r>
              <a:rPr lang="ru-RU" smtClean="0"/>
              <a:t>?</a:t>
            </a:r>
            <a:endParaRPr lang="en-US" smtClean="0"/>
          </a:p>
          <a:p>
            <a:r>
              <a:rPr lang="ru-RU" smtClean="0"/>
              <a:t>Что такое разрядность операционной системы и при чём тут установка </a:t>
            </a:r>
            <a:r>
              <a:rPr lang="en-US" smtClean="0"/>
              <a:t>Java</a:t>
            </a:r>
            <a:r>
              <a:rPr lang="ru-RU" smtClean="0"/>
              <a:t>?</a:t>
            </a:r>
            <a:endParaRPr lang="en-US" smtClean="0"/>
          </a:p>
          <a:p>
            <a:r>
              <a:rPr lang="ru-RU" smtClean="0"/>
              <a:t>Отличие </a:t>
            </a:r>
            <a:r>
              <a:rPr lang="en-US" smtClean="0"/>
              <a:t>JRE </a:t>
            </a:r>
            <a:r>
              <a:rPr lang="ru-RU" smtClean="0"/>
              <a:t>от </a:t>
            </a:r>
            <a:r>
              <a:rPr lang="en-US" smtClean="0"/>
              <a:t>JDK?</a:t>
            </a:r>
            <a:endParaRPr lang="ru-RU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Повторение - мать учения</a:t>
            </a:r>
          </a:p>
        </p:txBody>
      </p:sp>
      <p:sp>
        <p:nvSpPr>
          <p:cNvPr id="24578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Что такое «приведение типов», </a:t>
            </a:r>
            <a:r>
              <a:rPr lang="en-US" smtClean="0"/>
              <a:t>cast</a:t>
            </a:r>
            <a:r>
              <a:rPr lang="ru-RU" smtClean="0"/>
              <a:t>?</a:t>
            </a:r>
          </a:p>
          <a:p>
            <a:r>
              <a:rPr lang="ru-RU" smtClean="0"/>
              <a:t>Что такое переполнение числа? На примере </a:t>
            </a:r>
            <a:r>
              <a:rPr lang="en-US" smtClean="0"/>
              <a:t>byte, short.</a:t>
            </a:r>
          </a:p>
          <a:p>
            <a:r>
              <a:rPr lang="ru-RU" smtClean="0"/>
              <a:t>Нельзя суммировать значения </a:t>
            </a:r>
            <a:r>
              <a:rPr lang="en-US" smtClean="0"/>
              <a:t>int </a:t>
            </a:r>
            <a:r>
              <a:rPr lang="ru-RU" smtClean="0"/>
              <a:t>и </a:t>
            </a:r>
            <a:r>
              <a:rPr lang="en-US" smtClean="0"/>
              <a:t>long, float </a:t>
            </a:r>
            <a:r>
              <a:rPr lang="ru-RU" smtClean="0"/>
              <a:t>и </a:t>
            </a:r>
            <a:r>
              <a:rPr lang="en-US" smtClean="0"/>
              <a:t>double.</a:t>
            </a:r>
          </a:p>
          <a:p>
            <a:r>
              <a:rPr lang="ru-RU" smtClean="0"/>
              <a:t>Что такое кросс-платформенность</a:t>
            </a:r>
          </a:p>
          <a:p>
            <a:r>
              <a:rPr lang="ru-RU" smtClean="0"/>
              <a:t>Вводить через </a:t>
            </a:r>
            <a:r>
              <a:rPr lang="en-US" smtClean="0"/>
              <a:t>Scanner </a:t>
            </a:r>
            <a:r>
              <a:rPr lang="ru-RU" smtClean="0"/>
              <a:t>можно только числа?</a:t>
            </a:r>
          </a:p>
          <a:p>
            <a:r>
              <a:rPr lang="ru-RU" smtClean="0"/>
              <a:t>В чём разница между </a:t>
            </a:r>
            <a:r>
              <a:rPr lang="en-US" smtClean="0"/>
              <a:t>printf</a:t>
            </a:r>
            <a:r>
              <a:rPr lang="ru-RU" smtClean="0"/>
              <a:t>, </a:t>
            </a:r>
            <a:r>
              <a:rPr lang="en-US" smtClean="0"/>
              <a:t>println </a:t>
            </a:r>
            <a:r>
              <a:rPr lang="ru-RU" smtClean="0"/>
              <a:t>и</a:t>
            </a:r>
            <a:r>
              <a:rPr lang="en-US" smtClean="0"/>
              <a:t> print</a:t>
            </a:r>
            <a:endParaRPr lang="ru-RU" smtClean="0"/>
          </a:p>
          <a:p>
            <a:r>
              <a:rPr lang="ru-RU" smtClean="0"/>
              <a:t>Мы сталкивались с классами до этого? Если да, то с какими?</a:t>
            </a:r>
          </a:p>
          <a:p>
            <a:r>
              <a:rPr lang="ru-RU" smtClean="0"/>
              <a:t>Мы встречали до этого методы?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Домашка, посмотрим что получилось!</a:t>
            </a:r>
          </a:p>
        </p:txBody>
      </p:sp>
      <p:sp>
        <p:nvSpPr>
          <p:cNvPr id="25602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Кто хочет показать на проекторе свой код?</a:t>
            </a:r>
          </a:p>
          <a:p>
            <a:r>
              <a:rPr lang="ru-RU" smtClean="0"/>
              <a:t>Кто не смог сделать домашку?</a:t>
            </a:r>
          </a:p>
          <a:p>
            <a:pPr lvl="1"/>
            <a:r>
              <a:rPr lang="ru-RU" smtClean="0"/>
              <a:t>Почему?</a:t>
            </a:r>
          </a:p>
          <a:p>
            <a:pPr lvl="1"/>
            <a:r>
              <a:rPr lang="ru-RU" smtClean="0"/>
              <a:t>Хочу попробовать сделать сейчас?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Домашка </a:t>
            </a:r>
            <a:r>
              <a:rPr lang="en-US" smtClean="0"/>
              <a:t>future</a:t>
            </a:r>
            <a:endParaRPr lang="ru-RU" smtClean="0"/>
          </a:p>
        </p:txBody>
      </p:sp>
      <p:sp>
        <p:nvSpPr>
          <p:cNvPr id="26626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Программа просит внести год рождения (внесите год рождения), Имя (внесите имя), цель посещения курса (с какой целью вы посещаете курсы?), статус (успеваете делать домашку?), Пол. Нужно вывести «Уважаемый/Уважаемая </a:t>
            </a:r>
            <a:r>
              <a:rPr lang="en-US" smtClean="0"/>
              <a:t>{</a:t>
            </a:r>
            <a:r>
              <a:rPr lang="ru-RU" smtClean="0"/>
              <a:t>Имя</a:t>
            </a:r>
            <a:r>
              <a:rPr lang="en-US" smtClean="0"/>
              <a:t>}</a:t>
            </a:r>
            <a:r>
              <a:rPr lang="ru-RU" smtClean="0"/>
              <a:t>, рожденный/рожденная в </a:t>
            </a:r>
            <a:r>
              <a:rPr lang="en-US" smtClean="0"/>
              <a:t>{</a:t>
            </a:r>
            <a:r>
              <a:rPr lang="ru-RU" smtClean="0"/>
              <a:t>год</a:t>
            </a:r>
            <a:r>
              <a:rPr lang="en-US" smtClean="0"/>
              <a:t>}</a:t>
            </a:r>
            <a:r>
              <a:rPr lang="ru-RU" smtClean="0"/>
              <a:t> вы успеваете\не успеваете сделать домашнее задание. Так, вы достигнете/ не достигнете указанной вами цели </a:t>
            </a:r>
            <a:r>
              <a:rPr lang="en-US" smtClean="0"/>
              <a:t>{</a:t>
            </a:r>
            <a:r>
              <a:rPr lang="ru-RU" smtClean="0"/>
              <a:t>цель</a:t>
            </a:r>
            <a:r>
              <a:rPr lang="en-US" smtClean="0"/>
              <a:t>}</a:t>
            </a:r>
            <a:r>
              <a:rPr lang="ru-RU" smtClean="0"/>
              <a:t>»</a:t>
            </a:r>
          </a:p>
          <a:p>
            <a:r>
              <a:rPr lang="ru-RU" smtClean="0"/>
              <a:t>Внеклассное чтение:</a:t>
            </a:r>
          </a:p>
          <a:p>
            <a:pPr marL="457200" lvl="1" indent="0">
              <a:buFont typeface="Arial" charset="0"/>
              <a:buNone/>
            </a:pPr>
            <a:r>
              <a:rPr lang="en-US" smtClean="0">
                <a:hlinkClick r:id="rId2"/>
              </a:rPr>
              <a:t>https://habr.com/post/260767/</a:t>
            </a:r>
            <a:r>
              <a:rPr lang="ru-RU" smtClean="0"/>
              <a:t> - буду требовать от вас вопросы.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Строки – не примитивны!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Строка – это любой текст.</a:t>
            </a:r>
          </a:p>
          <a:p>
            <a:r>
              <a:rPr lang="ru-RU" smtClean="0"/>
              <a:t>Строка – это набор символов</a:t>
            </a:r>
          </a:p>
          <a:p>
            <a:r>
              <a:rPr lang="ru-RU" smtClean="0"/>
              <a:t>Строки могут состоять из чисел, букв, знаков переноса</a:t>
            </a:r>
          </a:p>
          <a:p>
            <a:r>
              <a:rPr lang="ru-RU" smtClean="0"/>
              <a:t>Один символ тоже может быть строкой</a:t>
            </a:r>
          </a:p>
          <a:p>
            <a:r>
              <a:rPr lang="ru-RU" smtClean="0"/>
              <a:t>Вспомнили тип </a:t>
            </a:r>
            <a:r>
              <a:rPr lang="en-US" smtClean="0"/>
              <a:t>char</a:t>
            </a:r>
            <a:r>
              <a:rPr lang="ru-RU" smtClean="0"/>
              <a:t>?</a:t>
            </a:r>
          </a:p>
          <a:p>
            <a:r>
              <a:rPr lang="ru-RU" smtClean="0"/>
              <a:t>Строки это набор, последовательность </a:t>
            </a:r>
            <a:r>
              <a:rPr lang="en-US" smtClean="0"/>
              <a:t>char</a:t>
            </a:r>
          </a:p>
          <a:p>
            <a:r>
              <a:rPr lang="ru-RU" smtClean="0"/>
              <a:t>Строка не является примитивным типом (в отличии от </a:t>
            </a:r>
            <a:r>
              <a:rPr lang="en-US" smtClean="0"/>
              <a:t>Pascal, Basic</a:t>
            </a:r>
            <a:r>
              <a:rPr lang="ru-RU" smtClean="0"/>
              <a:t>)</a:t>
            </a:r>
            <a:r>
              <a:rPr lang="en-US" smtClean="0"/>
              <a:t>.</a:t>
            </a:r>
            <a:endParaRPr lang="ru-R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Как выглядят строки в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Строковые переменные определяются через слово </a:t>
            </a:r>
            <a:r>
              <a:rPr lang="en-US" smtClean="0"/>
              <a:t>String</a:t>
            </a:r>
          </a:p>
          <a:p>
            <a:r>
              <a:rPr lang="en-US" smtClean="0"/>
              <a:t>String </a:t>
            </a:r>
            <a:r>
              <a:rPr lang="ru-RU" smtClean="0"/>
              <a:t>это </a:t>
            </a:r>
            <a:r>
              <a:rPr lang="en-US" smtClean="0"/>
              <a:t>Java </a:t>
            </a:r>
            <a:r>
              <a:rPr lang="ru-RU" smtClean="0"/>
              <a:t>класс</a:t>
            </a:r>
            <a:endParaRPr lang="en-US" smtClean="0"/>
          </a:p>
          <a:p>
            <a:r>
              <a:rPr lang="ru-RU" smtClean="0"/>
              <a:t>Значение в </a:t>
            </a:r>
            <a:r>
              <a:rPr lang="en-US" smtClean="0"/>
              <a:t>String </a:t>
            </a:r>
            <a:r>
              <a:rPr lang="ru-RU" smtClean="0"/>
              <a:t>передается через </a:t>
            </a:r>
            <a:r>
              <a:rPr lang="en-US" smtClean="0"/>
              <a:t>“</a:t>
            </a:r>
            <a:r>
              <a:rPr lang="ru-RU" smtClean="0"/>
              <a:t>Двойные кавычки</a:t>
            </a:r>
            <a:r>
              <a:rPr lang="en-US" smtClean="0"/>
              <a:t>”</a:t>
            </a:r>
            <a:r>
              <a:rPr lang="ru-RU" smtClean="0"/>
              <a:t>.</a:t>
            </a:r>
          </a:p>
          <a:p>
            <a:r>
              <a:rPr lang="en-US" smtClean="0"/>
              <a:t>String </a:t>
            </a:r>
            <a:r>
              <a:rPr lang="ru-RU" smtClean="0"/>
              <a:t>иммутабелен (не изменяется). И это правило сгубило многих программистов.</a:t>
            </a:r>
          </a:p>
          <a:p>
            <a:r>
              <a:rPr lang="ru-RU" smtClean="0"/>
              <a:t>У </a:t>
            </a:r>
            <a:r>
              <a:rPr lang="en-US" smtClean="0"/>
              <a:t>String </a:t>
            </a:r>
            <a:r>
              <a:rPr lang="ru-RU" smtClean="0"/>
              <a:t>есть посредники-помошники </a:t>
            </a:r>
            <a:r>
              <a:rPr lang="en-US" smtClean="0"/>
              <a:t>StringBuilder, StringBuffer</a:t>
            </a:r>
          </a:p>
          <a:p>
            <a:r>
              <a:rPr lang="ru-RU" smtClean="0"/>
              <a:t>А впрочем…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Вопросы (Марафонский бег)</a:t>
            </a:r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ru-RU" sz="4400" smtClean="0"/>
              <a:t>Сработает?</a:t>
            </a:r>
          </a:p>
          <a:p>
            <a:pPr marL="914400" lvl="2" indent="0">
              <a:buFont typeface="Arial" charset="0"/>
              <a:buNone/>
            </a:pPr>
            <a:endParaRPr lang="ru-RU" sz="4000" smtClean="0"/>
          </a:p>
          <a:p>
            <a:pPr marL="914400" lvl="2" indent="0">
              <a:buFont typeface="Arial" charset="0"/>
              <a:buNone/>
            </a:pPr>
            <a:r>
              <a:rPr lang="en-US" sz="4000" smtClean="0"/>
              <a:t>String str = “</a:t>
            </a:r>
            <a:r>
              <a:rPr lang="ru-RU" sz="4000" smtClean="0"/>
              <a:t>Строка</a:t>
            </a:r>
            <a:r>
              <a:rPr lang="en-US" sz="4000" smtClean="0"/>
              <a:t>”;</a:t>
            </a:r>
            <a:endParaRPr lang="ru-RU" sz="4000" smtClean="0"/>
          </a:p>
          <a:p>
            <a:pPr marL="914400" lvl="2" indent="0">
              <a:buFont typeface="Arial" charset="0"/>
              <a:buNone/>
            </a:pPr>
            <a:r>
              <a:rPr lang="en-US" sz="4000" smtClean="0"/>
              <a:t>String str = “String”;</a:t>
            </a:r>
            <a:endParaRPr lang="ru-RU" sz="4000" smtClean="0"/>
          </a:p>
          <a:p>
            <a:pPr marL="914400" lvl="2" indent="0">
              <a:buFont typeface="Arial" charset="0"/>
              <a:buNone/>
            </a:pPr>
            <a:r>
              <a:rPr lang="en-US" sz="4000" smtClean="0"/>
              <a:t>String str = true;</a:t>
            </a:r>
          </a:p>
          <a:p>
            <a:pPr marL="914400" lvl="2" indent="0">
              <a:buFont typeface="Arial" charset="0"/>
              <a:buNone/>
            </a:pPr>
            <a:r>
              <a:rPr lang="en-US" sz="4000" smtClean="0"/>
              <a:t>String str = 123;</a:t>
            </a:r>
            <a:endParaRPr lang="ru-RU" sz="4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Продолжаем бег</a:t>
            </a:r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z="4000" smtClean="0"/>
              <a:t>А так?</a:t>
            </a:r>
          </a:p>
          <a:p>
            <a:pPr marL="457200" lvl="1" indent="0">
              <a:buFont typeface="Arial" charset="0"/>
              <a:buNone/>
            </a:pPr>
            <a:endParaRPr lang="en-US" sz="4000" smtClean="0"/>
          </a:p>
          <a:p>
            <a:pPr marL="457200" lvl="1" indent="0">
              <a:buFont typeface="Arial" charset="0"/>
              <a:buNone/>
            </a:pPr>
            <a:r>
              <a:rPr lang="en-US" sz="4000" smtClean="0"/>
              <a:t>string str = “100000”;</a:t>
            </a:r>
          </a:p>
          <a:p>
            <a:pPr marL="457200" lvl="1" indent="0">
              <a:buFont typeface="Arial" charset="0"/>
              <a:buNone/>
            </a:pPr>
            <a:r>
              <a:rPr lang="en-US" sz="4000" smtClean="0"/>
              <a:t>String str;</a:t>
            </a:r>
          </a:p>
          <a:p>
            <a:pPr marL="457200" lvl="1" indent="0">
              <a:buFont typeface="Arial" charset="0"/>
              <a:buNone/>
            </a:pPr>
            <a:r>
              <a:rPr lang="en-US" sz="4000" smtClean="0"/>
              <a:t>String string = ‘123123’;</a:t>
            </a:r>
          </a:p>
          <a:p>
            <a:pPr marL="457200" lvl="1" indent="0">
              <a:buFont typeface="Arial" charset="0"/>
              <a:buNone/>
            </a:pPr>
            <a:r>
              <a:rPr lang="en-US" sz="4000" smtClean="0"/>
              <a:t>String string = “asdasd”;</a:t>
            </a:r>
            <a:endParaRPr lang="ru-RU" sz="4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Бежим:</a:t>
            </a:r>
          </a:p>
        </p:txBody>
      </p:sp>
      <p:sp>
        <p:nvSpPr>
          <p:cNvPr id="18434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String str1 = “3000”;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String str2 = “1000”;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mtClean="0"/>
              <a:t>String str3 = str1 + str2;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String str4 = str1 – str4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boolean b = (str1 == str2);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str1 = “</a:t>
            </a:r>
            <a:r>
              <a:rPr lang="ru-RU" smtClean="0"/>
              <a:t>Новое значение</a:t>
            </a:r>
            <a:r>
              <a:rPr lang="en-US" smtClean="0"/>
              <a:t>”;</a:t>
            </a:r>
            <a:endParaRPr lang="ru-RU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Внимание вопрос(ы)?</a:t>
            </a:r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Почему </a:t>
            </a:r>
            <a:r>
              <a:rPr lang="en-US" smtClean="0"/>
              <a:t>String strok</a:t>
            </a:r>
            <a:r>
              <a:rPr lang="ru-RU" smtClean="0"/>
              <a:t>а</a:t>
            </a:r>
            <a:r>
              <a:rPr lang="en-US" smtClean="0"/>
              <a:t> = “abc” </a:t>
            </a:r>
            <a:r>
              <a:rPr lang="ru-RU" smtClean="0"/>
              <a:t>можно, а </a:t>
            </a:r>
            <a:r>
              <a:rPr lang="en-US" smtClean="0"/>
              <a:t>string stroka = “abc”</a:t>
            </a:r>
            <a:r>
              <a:rPr lang="ru-RU" smtClean="0"/>
              <a:t> </a:t>
            </a:r>
            <a:r>
              <a:rPr lang="en-US" smtClean="0"/>
              <a:t> </a:t>
            </a:r>
            <a:r>
              <a:rPr lang="ru-RU" smtClean="0"/>
              <a:t>нет?</a:t>
            </a:r>
          </a:p>
          <a:p>
            <a:r>
              <a:rPr lang="ru-RU" smtClean="0"/>
              <a:t>Почему в</a:t>
            </a:r>
            <a:r>
              <a:rPr lang="en-US" smtClean="0"/>
              <a:t>oolean isNew = true</a:t>
            </a:r>
            <a:r>
              <a:rPr lang="ru-RU" smtClean="0"/>
              <a:t> можно</a:t>
            </a:r>
            <a:r>
              <a:rPr lang="en-US" smtClean="0"/>
              <a:t>, </a:t>
            </a:r>
            <a:r>
              <a:rPr lang="ru-RU" smtClean="0"/>
              <a:t>а </a:t>
            </a:r>
            <a:r>
              <a:rPr lang="en-US" smtClean="0"/>
              <a:t>String isNew = true</a:t>
            </a:r>
            <a:r>
              <a:rPr lang="ru-RU" smtClean="0"/>
              <a:t> нет</a:t>
            </a:r>
          </a:p>
          <a:p>
            <a:r>
              <a:rPr lang="ru-RU" smtClean="0"/>
              <a:t>Правда, что числа нельзя сохранять в строке? </a:t>
            </a:r>
            <a:r>
              <a:rPr lang="en-US" smtClean="0"/>
              <a:t>(Str1 = “123.09” )</a:t>
            </a:r>
          </a:p>
          <a:p>
            <a:r>
              <a:rPr lang="ru-RU" smtClean="0"/>
              <a:t>В чём разница между </a:t>
            </a:r>
            <a:r>
              <a:rPr lang="en-US" smtClean="0"/>
              <a:t>String </a:t>
            </a:r>
            <a:r>
              <a:rPr lang="ru-RU" smtClean="0"/>
              <a:t>и </a:t>
            </a:r>
            <a:r>
              <a:rPr lang="en-US" smtClean="0"/>
              <a:t>char</a:t>
            </a:r>
            <a:r>
              <a:rPr lang="ru-RU" smtClean="0"/>
              <a:t>?</a:t>
            </a:r>
          </a:p>
          <a:p>
            <a:r>
              <a:rPr lang="ru-RU" smtClean="0"/>
              <a:t>Каков максимальный размер </a:t>
            </a:r>
            <a:r>
              <a:rPr lang="en-US" smtClean="0"/>
              <a:t>String?</a:t>
            </a:r>
          </a:p>
          <a:p>
            <a:r>
              <a:rPr lang="ru-RU" smtClean="0"/>
              <a:t>К строкам применимы операторы +, -, *, / и даже степень.</a:t>
            </a:r>
          </a:p>
          <a:p>
            <a:r>
              <a:rPr lang="ru-RU" smtClean="0"/>
              <a:t>Что такое конкатенация?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Давайте пофантазируем</a:t>
            </a:r>
          </a:p>
        </p:txBody>
      </p:sp>
      <p:sp>
        <p:nvSpPr>
          <p:cNvPr id="20482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Что можно делать со строками?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Работа в </a:t>
            </a:r>
            <a:r>
              <a:rPr lang="en-US" smtClean="0"/>
              <a:t>IDE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1) Программа спрашивает Фамилию, затем Имя, просит внести год рождения и статус работаю или нет. Затем всё это выводится в виде:  Иванов Иван, 1990 </a:t>
            </a:r>
            <a:r>
              <a:rPr lang="ru-RU" dirty="0" err="1" smtClean="0"/>
              <a:t>г.р</a:t>
            </a:r>
            <a:r>
              <a:rPr lang="ru-RU" dirty="0" smtClean="0"/>
              <a:t>, не работаю.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2) Программа просит внести год рождения. Если родились до 1995 г, в строковую переменную </a:t>
            </a:r>
            <a:r>
              <a:rPr lang="en-US" dirty="0" err="1" smtClean="0"/>
              <a:t>strCompare</a:t>
            </a:r>
            <a:r>
              <a:rPr lang="en-US" dirty="0" smtClean="0"/>
              <a:t> </a:t>
            </a:r>
            <a:r>
              <a:rPr lang="ru-RU" dirty="0" smtClean="0"/>
              <a:t>сохраняем – «старше», иначе «младше»</a:t>
            </a:r>
            <a:r>
              <a:rPr lang="en-US" dirty="0" smtClean="0"/>
              <a:t>. </a:t>
            </a:r>
            <a:r>
              <a:rPr lang="ru-RU" dirty="0" smtClean="0"/>
              <a:t>Нужно вывести текст «Вы </a:t>
            </a:r>
            <a:r>
              <a:rPr lang="en-US" dirty="0" smtClean="0"/>
              <a:t>{</a:t>
            </a:r>
            <a:r>
              <a:rPr lang="ru-RU" dirty="0" smtClean="0"/>
              <a:t>старше\младше</a:t>
            </a:r>
            <a:r>
              <a:rPr lang="en-US" dirty="0" smtClean="0"/>
              <a:t>}</a:t>
            </a:r>
            <a:r>
              <a:rPr lang="ru-RU" dirty="0" smtClean="0"/>
              <a:t> меня </a:t>
            </a:r>
            <a:r>
              <a:rPr lang="ru-RU" dirty="0" err="1" smtClean="0"/>
              <a:t>т.к</a:t>
            </a:r>
            <a:r>
              <a:rPr lang="ru-RU" dirty="0" smtClean="0"/>
              <a:t> родились в </a:t>
            </a:r>
            <a:r>
              <a:rPr lang="en-US" dirty="0" smtClean="0"/>
              <a:t>{</a:t>
            </a:r>
            <a:r>
              <a:rPr lang="ru-RU" dirty="0" err="1" smtClean="0"/>
              <a:t>годРождения</a:t>
            </a:r>
            <a:r>
              <a:rPr lang="en-US" dirty="0" smtClean="0"/>
              <a:t>}</a:t>
            </a:r>
            <a:r>
              <a:rPr lang="ru-RU" dirty="0" smtClean="0"/>
              <a:t>»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499</Words>
  <Application>Microsoft Office PowerPoint</Application>
  <PresentationFormat>Произвольный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Arial</vt:lpstr>
      <vt:lpstr>Calibri Light</vt:lpstr>
      <vt:lpstr>Тема Office</vt:lpstr>
      <vt:lpstr>JAVA Строки</vt:lpstr>
      <vt:lpstr>Строки – не примитивны!</vt:lpstr>
      <vt:lpstr>Как выглядят строки в Java</vt:lpstr>
      <vt:lpstr>Вопросы (Марафонский бег)</vt:lpstr>
      <vt:lpstr>Продолжаем бег</vt:lpstr>
      <vt:lpstr>Бежим:</vt:lpstr>
      <vt:lpstr> Внимание вопрос(ы)?</vt:lpstr>
      <vt:lpstr>Давайте пофантазируем</vt:lpstr>
      <vt:lpstr>Работа в IDE</vt:lpstr>
      <vt:lpstr> Повторение - мать учения</vt:lpstr>
      <vt:lpstr>Повторение - мать учения</vt:lpstr>
      <vt:lpstr>Повторение - мать учения</vt:lpstr>
      <vt:lpstr> Домашка, посмотрим что получилось!</vt:lpstr>
      <vt:lpstr>Домашка future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Строки</dc:title>
  <dc:creator>Kasymov Alisher</dc:creator>
  <cp:lastModifiedBy>Nika</cp:lastModifiedBy>
  <cp:revision>17</cp:revision>
  <dcterms:created xsi:type="dcterms:W3CDTF">2018-09-26T09:13:50Z</dcterms:created>
  <dcterms:modified xsi:type="dcterms:W3CDTF">2018-09-27T11:12:01Z</dcterms:modified>
</cp:coreProperties>
</file>