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F7F27-05CD-41F5-B5E3-4814CECE61E3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9C29-7CA5-4EEE-8506-13E7FEDB63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790DA-041D-4DCA-9B6E-180B5C0B6AE0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84A18-010C-4AC3-9D0D-1B1643DEF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1B608-BAF7-442B-BF2E-F4C7A2FAF0BD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950D-5C99-4E65-9617-A93E4E26F9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04273-224A-4807-8738-5E06D152106A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A05F9-970D-447F-88F3-8384EEE52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3028-4C46-4E9B-862A-6E19E85C11E9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6F9BE-0F17-4F91-9373-C5D4AE9D1B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74941-7F19-4494-8EE5-69E12F220B2F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DBD1-619B-496B-AF38-5AD89902B3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EF49E-0272-4FE0-A790-204EC86EDBEF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5AE87-465E-4D41-98AB-B51D09BE84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F5DE2-ED3E-4BAA-BE01-8E0DFE942FE0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98333-7B92-4C3D-A101-DFBC6276E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87E13-ADF6-4737-A21B-EBBBDCD45591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00EF1-8B32-43E3-936D-24F848F090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0CFD-3C18-4572-BD96-D9CF4C73CD7A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FF47C-CADC-4C5B-BAF3-642B6198E9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B10EB-92DB-4BE5-B95B-88204BBB0946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1553-0B12-4022-8EB3-1E3A51D60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C80BA4-E4D5-4000-9B3E-996EA98F624F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681777-74A6-4B40-8B42-C7868B0419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&amp;&amp;</a:t>
            </a:r>
            <a:r>
              <a:rPr lang="ru-RU" smtClean="0"/>
              <a:t>, </a:t>
            </a:r>
            <a:r>
              <a:rPr lang="en-US" smtClean="0"/>
              <a:t>switch</a:t>
            </a:r>
            <a:endParaRPr lang="ru-RU" smtClean="0"/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smtClean="0"/>
          </a:p>
          <a:p>
            <a:r>
              <a:rPr lang="en-US" smtClean="0"/>
              <a:t>IT – Academy</a:t>
            </a:r>
          </a:p>
          <a:p>
            <a:r>
              <a:rPr lang="en-US" smtClean="0"/>
              <a:t>Bishkek 2018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switch </a:t>
            </a:r>
            <a:r>
              <a:rPr lang="ru-RU" smtClean="0"/>
              <a:t>– в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22530" name="Объект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switch</a:t>
            </a:r>
            <a:r>
              <a:rPr lang="en-US" smtClean="0"/>
              <a:t> (seasonId){</a:t>
            </a:r>
          </a:p>
          <a:p>
            <a:pPr marL="457200" lvl="1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case</a:t>
            </a:r>
            <a:r>
              <a:rPr lang="en-US" smtClean="0"/>
              <a:t>  1: </a:t>
            </a:r>
            <a:r>
              <a:rPr lang="ru-RU" smtClean="0"/>
              <a:t>ЧтоТо</a:t>
            </a:r>
            <a:r>
              <a:rPr lang="en-US" smtClean="0"/>
              <a:t>1</a:t>
            </a:r>
            <a:r>
              <a:rPr lang="ru-RU" smtClean="0"/>
              <a:t>()</a:t>
            </a:r>
            <a:r>
              <a:rPr lang="en-US" smtClean="0"/>
              <a:t>; </a:t>
            </a:r>
            <a:r>
              <a:rPr lang="en-US" smtClean="0">
                <a:solidFill>
                  <a:srgbClr val="FF0000"/>
                </a:solidFill>
              </a:rPr>
              <a:t>break</a:t>
            </a:r>
            <a:r>
              <a:rPr lang="en-US" smtClean="0"/>
              <a:t>;</a:t>
            </a:r>
          </a:p>
          <a:p>
            <a:pPr marL="457200" lvl="1" indent="0">
              <a:buFont typeface="Arial" charset="0"/>
              <a:buNone/>
            </a:pPr>
            <a:r>
              <a:rPr lang="en-US" smtClean="0"/>
              <a:t>case  2: </a:t>
            </a:r>
            <a:r>
              <a:rPr lang="ru-RU" smtClean="0"/>
              <a:t>ЧтоТо</a:t>
            </a:r>
            <a:r>
              <a:rPr lang="en-US" smtClean="0"/>
              <a:t>2</a:t>
            </a:r>
            <a:r>
              <a:rPr lang="ru-RU" smtClean="0"/>
              <a:t>()</a:t>
            </a:r>
            <a:r>
              <a:rPr lang="en-US" smtClean="0"/>
              <a:t>; </a:t>
            </a:r>
          </a:p>
          <a:p>
            <a:pPr marL="457200" lvl="1" indent="0">
              <a:buFont typeface="Arial" charset="0"/>
              <a:buNone/>
            </a:pPr>
            <a:r>
              <a:rPr lang="en-US" smtClean="0"/>
              <a:t>case  3: </a:t>
            </a:r>
            <a:r>
              <a:rPr lang="ru-RU" smtClean="0"/>
              <a:t>ЧтоТо</a:t>
            </a:r>
            <a:r>
              <a:rPr lang="en-US" smtClean="0"/>
              <a:t>3</a:t>
            </a:r>
            <a:r>
              <a:rPr lang="ru-RU" smtClean="0"/>
              <a:t>()</a:t>
            </a:r>
            <a:r>
              <a:rPr lang="en-US" smtClean="0"/>
              <a:t>; break;</a:t>
            </a:r>
          </a:p>
          <a:p>
            <a:pPr marL="457200" lvl="1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default</a:t>
            </a:r>
            <a:r>
              <a:rPr lang="en-US" smtClean="0"/>
              <a:t> : </a:t>
            </a:r>
            <a:r>
              <a:rPr lang="ru-RU" smtClean="0"/>
              <a:t>ЧтоТо4()</a:t>
            </a:r>
            <a:r>
              <a:rPr lang="en-US" smtClean="0"/>
              <a:t>; break;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switch – </a:t>
            </a:r>
            <a:r>
              <a:rPr lang="ru-RU" dirty="0" smtClean="0"/>
              <a:t>оператор сравнения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case – </a:t>
            </a:r>
            <a:r>
              <a:rPr lang="ru-RU" dirty="0" smtClean="0"/>
              <a:t>выражение для совпадения.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break – </a:t>
            </a:r>
            <a:r>
              <a:rPr lang="ru-RU" dirty="0" smtClean="0"/>
              <a:t>выйти из </a:t>
            </a:r>
            <a:r>
              <a:rPr lang="en-US" dirty="0" smtClean="0"/>
              <a:t>switch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default – </a:t>
            </a:r>
            <a:r>
              <a:rPr lang="ru-RU" dirty="0" smtClean="0"/>
              <a:t>выполняется, если не найдено совпадений.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Обратить внимание на фигурные и обычные скобки.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4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switch </a:t>
            </a:r>
            <a:r>
              <a:rPr lang="ru-RU" smtClean="0"/>
              <a:t>- правила</a:t>
            </a:r>
          </a:p>
        </p:txBody>
      </p:sp>
      <p:sp>
        <p:nvSpPr>
          <p:cNvPr id="23554" name="Объект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Применим только для некоторых типов данных.</a:t>
            </a:r>
          </a:p>
          <a:p>
            <a:r>
              <a:rPr lang="ru-RU" smtClean="0"/>
              <a:t>Нельзя дублировать значения в </a:t>
            </a:r>
            <a:r>
              <a:rPr lang="en-US" smtClean="0"/>
              <a:t>case</a:t>
            </a:r>
          </a:p>
          <a:p>
            <a:r>
              <a:rPr lang="ru-RU" smtClean="0"/>
              <a:t>Если нет </a:t>
            </a:r>
            <a:r>
              <a:rPr lang="en-US" smtClean="0"/>
              <a:t>break – </a:t>
            </a:r>
            <a:r>
              <a:rPr lang="ru-RU" smtClean="0"/>
              <a:t>выполняется следующий блок </a:t>
            </a:r>
            <a:r>
              <a:rPr lang="en-US" smtClean="0"/>
              <a:t>case.</a:t>
            </a:r>
          </a:p>
          <a:p>
            <a:r>
              <a:rPr lang="en-US" smtClean="0"/>
              <a:t>default </a:t>
            </a:r>
            <a:r>
              <a:rPr lang="ru-RU" smtClean="0"/>
              <a:t>– не обязателен</a:t>
            </a:r>
            <a:endParaRPr lang="en-US" smtClean="0"/>
          </a:p>
          <a:p>
            <a:r>
              <a:rPr lang="ru-RU" smtClean="0"/>
              <a:t>В </a:t>
            </a:r>
            <a:r>
              <a:rPr lang="en-US" smtClean="0"/>
              <a:t>case </a:t>
            </a:r>
            <a:r>
              <a:rPr lang="ru-RU" smtClean="0"/>
              <a:t>указывается значение для совпадения</a:t>
            </a:r>
          </a:p>
          <a:p>
            <a:r>
              <a:rPr lang="ru-RU" smtClean="0"/>
              <a:t>Видим «южные птицы» в </a:t>
            </a:r>
            <a:r>
              <a:rPr lang="en-US" smtClean="0"/>
              <a:t>if – </a:t>
            </a:r>
            <a:r>
              <a:rPr lang="ru-RU" smtClean="0"/>
              <a:t>задумываемся над </a:t>
            </a:r>
            <a:r>
              <a:rPr lang="en-US" smtClean="0"/>
              <a:t>switch</a:t>
            </a:r>
          </a:p>
          <a:p>
            <a:r>
              <a:rPr lang="ru-RU" smtClean="0"/>
              <a:t>Типы данных в </a:t>
            </a:r>
            <a:r>
              <a:rPr lang="en-US" smtClean="0"/>
              <a:t>switch </a:t>
            </a:r>
            <a:r>
              <a:rPr lang="ru-RU" smtClean="0"/>
              <a:t>и </a:t>
            </a:r>
            <a:r>
              <a:rPr lang="en-US" smtClean="0"/>
              <a:t>case </a:t>
            </a:r>
            <a:r>
              <a:rPr lang="ru-RU" smtClean="0"/>
              <a:t>должны совпадать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Class work 2</a:t>
            </a:r>
            <a:endParaRPr lang="ru-RU" smtClean="0"/>
          </a:p>
        </p:txBody>
      </p:sp>
      <p:sp>
        <p:nvSpPr>
          <p:cNvPr id="24578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Нужно сделать программу, которая превращает числа в прописной текст. Например, пользователь ввёл 785. Система выводит Семь сот восемь десять пять (жети жуз сексен беш).</a:t>
            </a:r>
          </a:p>
          <a:p>
            <a:pPr lvl="1"/>
            <a:r>
              <a:rPr lang="ru-RU" smtClean="0"/>
              <a:t>Использовать </a:t>
            </a:r>
            <a:r>
              <a:rPr lang="en-US" smtClean="0"/>
              <a:t>switch</a:t>
            </a:r>
            <a:r>
              <a:rPr lang="ru-RU" smtClean="0"/>
              <a:t>, </a:t>
            </a:r>
            <a:r>
              <a:rPr lang="en-US" smtClean="0"/>
              <a:t>if </a:t>
            </a:r>
            <a:r>
              <a:rPr lang="ru-RU" smtClean="0"/>
              <a:t>там, где это нужно</a:t>
            </a:r>
            <a:endParaRPr lang="en-US" smtClean="0"/>
          </a:p>
          <a:p>
            <a:pPr lvl="1"/>
            <a:r>
              <a:rPr lang="ru-RU" smtClean="0"/>
              <a:t>Можно сделать прописной текст на кыргызском или русском</a:t>
            </a:r>
          </a:p>
          <a:p>
            <a:pPr lvl="1"/>
            <a:r>
              <a:rPr lang="ru-RU" smtClean="0"/>
              <a:t>Для чисел меньше 1000</a:t>
            </a:r>
          </a:p>
          <a:p>
            <a:pPr lvl="1"/>
            <a:r>
              <a:rPr lang="ru-RU" smtClean="0"/>
              <a:t>Только для целых чисел</a:t>
            </a:r>
          </a:p>
          <a:p>
            <a:pPr lvl="1"/>
            <a:r>
              <a:rPr lang="ru-RU" smtClean="0"/>
              <a:t>Использовать целочисленное деление </a:t>
            </a:r>
          </a:p>
          <a:p>
            <a:pPr lvl="1"/>
            <a:r>
              <a:rPr lang="ru-RU" smtClean="0"/>
              <a:t>Не использовать циклы. Мы их не знаем.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Домашняя работа</a:t>
            </a:r>
          </a:p>
        </p:txBody>
      </p:sp>
      <p:sp>
        <p:nvSpPr>
          <p:cNvPr id="2560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Завершить </a:t>
            </a:r>
            <a:r>
              <a:rPr lang="en-US" smtClean="0"/>
              <a:t>ClassWork</a:t>
            </a:r>
            <a:r>
              <a:rPr lang="ru-RU" smtClean="0"/>
              <a:t> 2, сделать отражение до 1 млн сом.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Отличие И и ИЛИ</a:t>
            </a:r>
          </a:p>
        </p:txBody>
      </p:sp>
      <p:sp>
        <p:nvSpPr>
          <p:cNvPr id="14338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И – сокращает/сужает интервал/ выборку. ИЛИ – расширяет.</a:t>
            </a:r>
          </a:p>
          <a:p>
            <a:pPr lvl="1"/>
            <a:r>
              <a:rPr lang="ru-RU" smtClean="0"/>
              <a:t>Телефон стоит больше 5 тыс сом или меньше 10 тыс сом. Вдумайтесь в это предложение!</a:t>
            </a:r>
          </a:p>
          <a:p>
            <a:pPr lvl="1"/>
            <a:r>
              <a:rPr lang="ru-RU" smtClean="0"/>
              <a:t>Телефон стоит больше 5 тыс сом и меньше 10 тыс сом.</a:t>
            </a:r>
          </a:p>
          <a:p>
            <a:pPr lvl="1"/>
            <a:endParaRPr lang="ru-RU" smtClean="0"/>
          </a:p>
          <a:p>
            <a:pPr lvl="1"/>
            <a:r>
              <a:rPr lang="ru-RU" smtClean="0"/>
              <a:t>Нам нужен программист владеющий </a:t>
            </a:r>
            <a:r>
              <a:rPr lang="en-US" smtClean="0"/>
              <a:t>Java</a:t>
            </a:r>
            <a:r>
              <a:rPr lang="ru-RU" smtClean="0"/>
              <a:t> и </a:t>
            </a:r>
            <a:r>
              <a:rPr lang="en-US" smtClean="0"/>
              <a:t>JavaScript</a:t>
            </a:r>
            <a:r>
              <a:rPr lang="ru-RU" smtClean="0"/>
              <a:t> и работавший с </a:t>
            </a:r>
            <a:r>
              <a:rPr lang="en-US" smtClean="0"/>
              <a:t>MySQL.</a:t>
            </a:r>
          </a:p>
          <a:p>
            <a:pPr lvl="1"/>
            <a:r>
              <a:rPr lang="ru-RU" smtClean="0"/>
              <a:t>Нам нужен программист владеющий </a:t>
            </a:r>
            <a:r>
              <a:rPr lang="en-US" smtClean="0"/>
              <a:t>Java </a:t>
            </a:r>
            <a:r>
              <a:rPr lang="ru-RU" smtClean="0"/>
              <a:t>или </a:t>
            </a:r>
            <a:r>
              <a:rPr lang="en-US" smtClean="0"/>
              <a:t>JavaScript </a:t>
            </a:r>
            <a:r>
              <a:rPr lang="ru-RU" smtClean="0"/>
              <a:t>или работавший с </a:t>
            </a:r>
            <a:r>
              <a:rPr lang="en-US" smtClean="0"/>
              <a:t>MySQL.</a:t>
            </a:r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Множества – ключ к пониманию И, ИЛИ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Множество, вообще-то, математическое понятие развитое такими учёными как Георг Кантор, Бернард Больцано.</a:t>
            </a:r>
          </a:p>
          <a:p>
            <a:r>
              <a:rPr lang="ru-RU" smtClean="0"/>
              <a:t>Множество – это любой набор цифр, объектов или элементов</a:t>
            </a:r>
          </a:p>
          <a:p>
            <a:r>
              <a:rPr lang="ru-RU" smtClean="0"/>
              <a:t>Языки программирования, люди, цифры всё можно представить в виде множеств. </a:t>
            </a:r>
          </a:p>
          <a:p>
            <a:r>
              <a:rPr lang="ru-RU" smtClean="0"/>
              <a:t>И, ИЛИ – это пересечения множеств. </a:t>
            </a:r>
          </a:p>
          <a:p>
            <a:r>
              <a:rPr lang="ru-RU" smtClean="0"/>
              <a:t>Давайте нарисуем «кляксы».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Клякса пересечений.</a:t>
            </a:r>
          </a:p>
        </p:txBody>
      </p:sp>
      <p:pic>
        <p:nvPicPr>
          <p:cNvPr id="16386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424113"/>
            <a:ext cx="5181600" cy="3154362"/>
          </a:xfrm>
        </p:spPr>
      </p:pic>
      <p:sp>
        <p:nvSpPr>
          <p:cNvPr id="16387" name="Объект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Логично, что не все </a:t>
            </a:r>
            <a:r>
              <a:rPr lang="en-US" smtClean="0"/>
              <a:t>Java </a:t>
            </a:r>
            <a:r>
              <a:rPr lang="ru-RU" smtClean="0"/>
              <a:t>программисты знают </a:t>
            </a:r>
            <a:r>
              <a:rPr lang="en-US" smtClean="0"/>
              <a:t>JavaScript </a:t>
            </a:r>
            <a:r>
              <a:rPr lang="ru-RU" smtClean="0"/>
              <a:t>и </a:t>
            </a:r>
            <a:r>
              <a:rPr lang="en-US" smtClean="0"/>
              <a:t>MySQL.</a:t>
            </a:r>
          </a:p>
          <a:p>
            <a:r>
              <a:rPr lang="ru-RU" smtClean="0"/>
              <a:t>Область окрашенная жёлтым цветом – это те, кого мы искали (владеют всеми тремя технологиями).</a:t>
            </a:r>
          </a:p>
          <a:p>
            <a:r>
              <a:rPr lang="ru-RU" smtClean="0"/>
              <a:t>А как нам обратиться ко всем трем кляксам одновременно?</a:t>
            </a:r>
          </a:p>
          <a:p>
            <a:r>
              <a:rPr lang="ru-RU" smtClean="0"/>
              <a:t>Клякса =  множество.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4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&amp; - </a:t>
            </a:r>
            <a:r>
              <a:rPr lang="ru-RU" smtClean="0"/>
              <a:t>«И» в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Длинное «И» - </a:t>
            </a:r>
            <a:r>
              <a:rPr lang="en-US" dirty="0" smtClean="0"/>
              <a:t>&amp;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Длинное проверяет на истинность каждое из условий.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isFemale</a:t>
            </a:r>
            <a:r>
              <a:rPr lang="en-US" dirty="0" smtClean="0"/>
              <a:t> = true;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10;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isFemale</a:t>
            </a:r>
            <a:r>
              <a:rPr lang="en-US" dirty="0" smtClean="0">
                <a:solidFill>
                  <a:srgbClr val="FF0000"/>
                </a:solidFill>
              </a:rPr>
              <a:t> == false &amp; 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>
                <a:solidFill>
                  <a:srgbClr val="FF0000"/>
                </a:solidFill>
              </a:rPr>
              <a:t> == 10</a:t>
            </a:r>
            <a:r>
              <a:rPr lang="en-US" dirty="0" smtClean="0"/>
              <a:t>){ Something();}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Короткое «И» - </a:t>
            </a:r>
            <a:r>
              <a:rPr lang="en-US" dirty="0" smtClean="0"/>
              <a:t>&amp;&amp;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Короткое не проверяет остальные условия, если «уже итак всё понятно».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Используйте короткое, оно быстрее работает.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isFemale</a:t>
            </a:r>
            <a:r>
              <a:rPr lang="en-US" dirty="0" smtClean="0">
                <a:solidFill>
                  <a:srgbClr val="FF0000"/>
                </a:solidFill>
              </a:rPr>
              <a:t> == false </a:t>
            </a:r>
            <a:r>
              <a:rPr lang="en-US" dirty="0" smtClean="0"/>
              <a:t>&amp;&amp; </a:t>
            </a:r>
            <a:r>
              <a:rPr lang="en-US" dirty="0" err="1" smtClean="0"/>
              <a:t>num</a:t>
            </a:r>
            <a:r>
              <a:rPr lang="en-US" dirty="0" smtClean="0"/>
              <a:t> == 10){ Something();}</a:t>
            </a:r>
            <a:endParaRPr lang="ru-RU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Class work</a:t>
            </a:r>
            <a:endParaRPr lang="ru-RU" smtClean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Написать программу, где короткое и длинное «И» дают разные результаты.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ShortAndLong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isFemale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 smtClean="0"/>
              <a:t>;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if(</a:t>
            </a:r>
            <a:r>
              <a:rPr lang="en-US" dirty="0" err="1"/>
              <a:t>isFemale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(value() &gt;= 10)){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 err="1"/>
              <a:t>Дудумс</a:t>
            </a:r>
            <a:r>
              <a:rPr lang="en-US" dirty="0"/>
              <a:t>!");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        </a:t>
            </a:r>
            <a:r>
              <a:rPr lang="ru-RU" dirty="0" err="1"/>
              <a:t>System.out.println</a:t>
            </a:r>
            <a:r>
              <a:rPr lang="ru-RU" dirty="0"/>
              <a:t>("Ничего не вызвано!");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    </a:t>
            </a:r>
            <a:r>
              <a:rPr lang="ru-RU" dirty="0" smtClean="0"/>
              <a:t>}</a:t>
            </a: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value(){</a:t>
            </a:r>
            <a:endParaRPr lang="ru-RU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ru-RU" b="1" dirty="0"/>
              <a:t>Метод вызывается</a:t>
            </a:r>
            <a:r>
              <a:rPr lang="en-US" b="1" dirty="0"/>
              <a:t>");</a:t>
            </a:r>
            <a:endParaRPr lang="ru-RU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       </a:t>
            </a:r>
            <a:r>
              <a:rPr lang="ru-RU" b="1" dirty="0" err="1"/>
              <a:t>return</a:t>
            </a:r>
            <a:r>
              <a:rPr lang="ru-RU" b="1" dirty="0"/>
              <a:t> 10;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/>
              <a:t>    </a:t>
            </a:r>
            <a:r>
              <a:rPr lang="ru-RU" b="1" dirty="0" smtClean="0"/>
              <a:t>}</a:t>
            </a:r>
            <a:endParaRPr lang="ru-RU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Нужны примеры? не до конца понятно?</a:t>
            </a:r>
          </a:p>
        </p:txBody>
      </p:sp>
      <p:sp>
        <p:nvSpPr>
          <p:cNvPr id="19458" name="Объект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Кто сделал 5 домашек или имеет более 10 пропусков.</a:t>
            </a:r>
          </a:p>
          <a:p>
            <a:r>
              <a:rPr lang="ru-RU" smtClean="0"/>
              <a:t>Кто получает ЗП меньше 20 тыс, и имеет троих детей.</a:t>
            </a:r>
          </a:p>
          <a:p>
            <a:r>
              <a:rPr lang="ru-RU" smtClean="0"/>
              <a:t>Число от 50 до 100</a:t>
            </a:r>
          </a:p>
          <a:p>
            <a:r>
              <a:rPr lang="ru-RU" smtClean="0"/>
              <a:t>Женщина, замужем, мать 2 детей</a:t>
            </a:r>
          </a:p>
          <a:p>
            <a:r>
              <a:rPr lang="ru-RU" smtClean="0"/>
              <a:t>Б/У товары доставленные из Турции или России</a:t>
            </a:r>
          </a:p>
        </p:txBody>
      </p:sp>
      <p:sp>
        <p:nvSpPr>
          <p:cNvPr id="19459" name="Объект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Наступил срок выплаты по кредиту или имеют просрочку.</a:t>
            </a:r>
          </a:p>
          <a:p>
            <a:r>
              <a:rPr lang="ru-RU" smtClean="0"/>
              <a:t>Работали в Оптима или КИКБ банке, являются </a:t>
            </a:r>
            <a:r>
              <a:rPr lang="en-US" smtClean="0"/>
              <a:t>Oracle </a:t>
            </a:r>
            <a:r>
              <a:rPr lang="ru-RU" smtClean="0"/>
              <a:t>программистами</a:t>
            </a:r>
          </a:p>
          <a:p>
            <a:r>
              <a:rPr lang="ru-RU" smtClean="0"/>
              <a:t>Живут в Бишкеке и граждане Кыргызстана, либо имеют вид на жительство в КР.</a:t>
            </a:r>
          </a:p>
          <a:p>
            <a:r>
              <a:rPr lang="ru-RU" smtClean="0"/>
              <a:t>Ауди, Хонда жёлтого, синего цветов.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Задача на </a:t>
            </a:r>
            <a:r>
              <a:rPr lang="en-US" smtClean="0"/>
              <a:t>class work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Создать систему расчёта ЗП к получению. Нужно ввести ЗП сотрудника и стаж в кол-ве лет.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От </a:t>
            </a:r>
            <a:r>
              <a:rPr lang="en-US" dirty="0" smtClean="0"/>
              <a:t>3</a:t>
            </a:r>
            <a:r>
              <a:rPr lang="ru-RU" dirty="0" smtClean="0"/>
              <a:t> лет опыта прибавка к ЗП – </a:t>
            </a:r>
            <a:r>
              <a:rPr lang="en-US" dirty="0" smtClean="0"/>
              <a:t>6</a:t>
            </a:r>
            <a:r>
              <a:rPr lang="ru-RU" dirty="0" smtClean="0"/>
              <a:t>%.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Учесть что при выполнении планов сотрудник получает бонусы в зависимости от ЗП.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Если ЗП до 5 </a:t>
            </a:r>
            <a:r>
              <a:rPr lang="ru-RU" dirty="0" err="1" smtClean="0"/>
              <a:t>тыс</a:t>
            </a:r>
            <a:r>
              <a:rPr lang="ru-RU" dirty="0" smtClean="0"/>
              <a:t> – 10% бонуса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Если ЗП от 5 до 10 </a:t>
            </a:r>
            <a:r>
              <a:rPr lang="ru-RU" dirty="0" err="1" smtClean="0"/>
              <a:t>тыс</a:t>
            </a:r>
            <a:r>
              <a:rPr lang="ru-RU" dirty="0" smtClean="0"/>
              <a:t> 5% бонуса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Если ЗП </a:t>
            </a:r>
            <a:r>
              <a:rPr lang="ru-RU" dirty="0"/>
              <a:t>о</a:t>
            </a:r>
            <a:r>
              <a:rPr lang="ru-RU" dirty="0" smtClean="0"/>
              <a:t>т 10 </a:t>
            </a:r>
            <a:r>
              <a:rPr lang="ru-RU" dirty="0" err="1" smtClean="0"/>
              <a:t>тыс</a:t>
            </a:r>
            <a:r>
              <a:rPr lang="ru-RU" dirty="0" smtClean="0"/>
              <a:t> 2% бонуса</a:t>
            </a:r>
            <a:endParaRPr lang="ru-RU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Далее идёт удержание налога – 12%  от начисленной суммы.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Вывести на экран сумму с учётом бонусов и за вычетом налогов.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switch – </a:t>
            </a:r>
            <a:r>
              <a:rPr lang="ru-RU" smtClean="0"/>
              <a:t>смысл?</a:t>
            </a:r>
          </a:p>
        </p:txBody>
      </p:sp>
      <p:sp>
        <p:nvSpPr>
          <p:cNvPr id="21506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Если нужно проверить переменную на равенство и в зависимости от этого сделать что-то в программе. Например, в пн, ср, пт – прийти на курсы, в сб, вс – выспаться, вт, чт – сделать домашку.</a:t>
            </a:r>
          </a:p>
          <a:p>
            <a:r>
              <a:rPr lang="ru-RU" smtClean="0"/>
              <a:t>Если много вложенных </a:t>
            </a:r>
            <a:r>
              <a:rPr lang="en-US" smtClean="0"/>
              <a:t>if </a:t>
            </a:r>
            <a:r>
              <a:rPr lang="ru-RU" smtClean="0"/>
              <a:t>условий нужно задуматься над </a:t>
            </a:r>
            <a:r>
              <a:rPr lang="en-US" smtClean="0"/>
              <a:t>switch</a:t>
            </a:r>
          </a:p>
          <a:p>
            <a:r>
              <a:rPr lang="en-US" smtClean="0"/>
              <a:t>switch – </a:t>
            </a:r>
            <a:r>
              <a:rPr lang="ru-RU" smtClean="0"/>
              <a:t>проверяет только на равенство</a:t>
            </a:r>
            <a:endParaRPr lang="en-US" smtClean="0"/>
          </a:p>
          <a:p>
            <a:r>
              <a:rPr lang="ru-RU" smtClean="0"/>
              <a:t>Можно использовать только для определенных типов (</a:t>
            </a:r>
            <a:r>
              <a:rPr lang="en-US" smtClean="0"/>
              <a:t>byte, short, char, int, String, Enum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Нельзя повторять одно и то же условие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618</Words>
  <Application>Microsoft Office PowerPoint</Application>
  <PresentationFormat>Произвольный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Arial</vt:lpstr>
      <vt:lpstr>Calibri Light</vt:lpstr>
      <vt:lpstr>Тема Office</vt:lpstr>
      <vt:lpstr>Java &amp;&amp;, switch</vt:lpstr>
      <vt:lpstr> Отличие И и ИЛИ</vt:lpstr>
      <vt:lpstr> Множества – ключ к пониманию И, ИЛИ</vt:lpstr>
      <vt:lpstr>Клякса пересечений.</vt:lpstr>
      <vt:lpstr> &amp; - «И» в Java</vt:lpstr>
      <vt:lpstr>Class work</vt:lpstr>
      <vt:lpstr> Нужны примеры? не до конца понятно?</vt:lpstr>
      <vt:lpstr>Задача на class work</vt:lpstr>
      <vt:lpstr> switch – смысл?</vt:lpstr>
      <vt:lpstr> switch – в Java</vt:lpstr>
      <vt:lpstr> switch - правила</vt:lpstr>
      <vt:lpstr> Class work 2</vt:lpstr>
      <vt:lpstr> Домашняя работа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&amp;&amp;, switch</dc:title>
  <dc:creator>Kasymov Alisher</dc:creator>
  <cp:lastModifiedBy>Nika</cp:lastModifiedBy>
  <cp:revision>28</cp:revision>
  <dcterms:created xsi:type="dcterms:W3CDTF">2018-10-01T05:54:31Z</dcterms:created>
  <dcterms:modified xsi:type="dcterms:W3CDTF">2018-10-05T12:56:00Z</dcterms:modified>
</cp:coreProperties>
</file>