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4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AD6B1-BB4B-49AC-84FF-B5412CF84599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A3440-7FE4-4515-BBB7-D30FA9336B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2A36C-A47F-4E99-BC6A-26C5283F46D9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1EFB-872F-4865-8E75-4EA3D9F66F1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B50C7-C17A-47B6-83E1-D7699BA54457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F9E12-BEF5-475A-AD85-56BC62E86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ABCAC-C192-421D-82DA-D1B899A8E90B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468F-798A-4CF5-8D13-8DDA8AF250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4B174-8D6D-4241-8C98-9B50B070AC9E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D5D8D-6D83-4595-A6E7-7BA7D1BF6F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0C052-9571-4D49-9A22-83046957C732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17A76-9099-461A-8BFD-8C69B5F540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2C8C-87FE-4711-B971-9AD4D51B98D2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5A0D2-D48D-429F-B7AF-F46EA5C37E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C01AE-8E19-420D-A2A7-6E4E5990E354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FC2D-9407-4327-B9DF-7FCC3F9694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0695E-66E9-4948-9997-888FFA61CB55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2B02A-DB8B-4693-AD5A-72E3BDC277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7A2D9-0610-4E12-AA9E-4A17E650DBAE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16F59-20AC-41F9-830E-35B35EFC6F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189A9-3A5F-4899-B0BB-566EFCD98B2C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C061-6E2D-4FF6-A88D-7543119B9E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671B725-3F6C-4841-8BE5-D212CA4207AC}" type="datetimeFigureOut">
              <a:rPr lang="ru-RU"/>
              <a:pPr>
                <a:defRPr/>
              </a:pPr>
              <a:t>05.10.2018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8158263-0CFF-4532-8949-DF775AEB3B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Заголовок 1"/>
          <p:cNvSpPr>
            <a:spLocks noGrp="1"/>
          </p:cNvSpPr>
          <p:nvPr>
            <p:ph type="ctr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JAVA</a:t>
            </a:r>
            <a:br>
              <a:rPr lang="en-US" smtClean="0"/>
            </a:br>
            <a:r>
              <a:rPr lang="en-US" smtClean="0"/>
              <a:t>for a while 1</a:t>
            </a:r>
            <a:endParaRPr lang="ru-RU" smtClean="0"/>
          </a:p>
        </p:txBody>
      </p:sp>
      <p:sp>
        <p:nvSpPr>
          <p:cNvPr id="13314" name="Подзаголовок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smtClean="0"/>
          </a:p>
          <a:p>
            <a:r>
              <a:rPr lang="en-US" smtClean="0"/>
              <a:t>IT-Academy</a:t>
            </a:r>
          </a:p>
          <a:p>
            <a:r>
              <a:rPr lang="en-US" smtClean="0"/>
              <a:t>Bishkek-2018</a:t>
            </a:r>
            <a:endParaRPr lang="ru-RU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while</a:t>
            </a:r>
            <a:r>
              <a:rPr lang="ru-RU" smtClean="0"/>
              <a:t> - смысл</a:t>
            </a:r>
          </a:p>
        </p:txBody>
      </p:sp>
      <p:sp>
        <p:nvSpPr>
          <p:cNvPr id="22530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Иногда нужно упорно повторять одну и ту же вещь, чтобы добиться своего.</a:t>
            </a:r>
          </a:p>
          <a:p>
            <a:r>
              <a:rPr lang="ru-RU" smtClean="0"/>
              <a:t>Нужно выполнять что-то неизвестное количество раз, но до того как что-то произойдет.</a:t>
            </a:r>
          </a:p>
          <a:p>
            <a:r>
              <a:rPr lang="ru-RU" smtClean="0"/>
              <a:t>Например сушить волосы пока не высохнут</a:t>
            </a:r>
          </a:p>
          <a:p>
            <a:r>
              <a:rPr lang="ru-RU" smtClean="0"/>
              <a:t>Красить забор пока он весь не станет зеленым.</a:t>
            </a:r>
          </a:p>
          <a:p>
            <a:r>
              <a:rPr lang="ru-RU" smtClean="0"/>
              <a:t>Читать книгу пока не станет темно.</a:t>
            </a:r>
          </a:p>
          <a:p>
            <a:r>
              <a:rPr lang="ru-RU" smtClean="0"/>
              <a:t>Читать файл пока не будет достигнут конец.</a:t>
            </a:r>
          </a:p>
          <a:p>
            <a:r>
              <a:rPr lang="ru-RU" smtClean="0"/>
              <a:t>Ваши примеры?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while (</a:t>
            </a:r>
            <a:r>
              <a:rPr lang="ru-RU" smtClean="0"/>
              <a:t>пример на псевдокоде</a:t>
            </a:r>
            <a:r>
              <a:rPr lang="en-US" smtClean="0"/>
              <a:t>)</a:t>
            </a:r>
            <a:endParaRPr lang="ru-RU" smtClean="0"/>
          </a:p>
        </p:txBody>
      </p:sp>
      <p:sp>
        <p:nvSpPr>
          <p:cNvPr id="23554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mtClean="0"/>
              <a:t>boolean </a:t>
            </a:r>
            <a:r>
              <a:rPr lang="ru-RU" smtClean="0"/>
              <a:t>неУстал</a:t>
            </a:r>
            <a:r>
              <a:rPr lang="en-US" smtClean="0"/>
              <a:t> = true; 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while (</a:t>
            </a:r>
            <a:r>
              <a:rPr lang="ru-RU" smtClean="0"/>
              <a:t>неУстал</a:t>
            </a:r>
            <a:r>
              <a:rPr lang="en-US" smtClean="0"/>
              <a:t>){</a:t>
            </a:r>
          </a:p>
          <a:p>
            <a:pPr marL="0" indent="0">
              <a:buFont typeface="Arial" charset="0"/>
              <a:buNone/>
            </a:pPr>
            <a:r>
              <a:rPr lang="ru-RU" smtClean="0"/>
              <a:t>	бежать()</a:t>
            </a:r>
            <a:r>
              <a:rPr lang="en-US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	if(</a:t>
            </a:r>
            <a:r>
              <a:rPr lang="ru-RU" smtClean="0"/>
              <a:t>пульс </a:t>
            </a:r>
            <a:r>
              <a:rPr lang="en-US" smtClean="0"/>
              <a:t>&gt; 160){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		</a:t>
            </a:r>
            <a:r>
              <a:rPr lang="ru-RU" smtClean="0"/>
              <a:t>неУстал = </a:t>
            </a:r>
            <a:r>
              <a:rPr lang="en-US" smtClean="0"/>
              <a:t>false;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	}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	</a:t>
            </a:r>
            <a:r>
              <a:rPr lang="ru-RU" smtClean="0"/>
              <a:t>пульс ++</a:t>
            </a:r>
            <a:r>
              <a:rPr lang="en-US" smtClean="0"/>
              <a:t>;</a:t>
            </a:r>
          </a:p>
          <a:p>
            <a:pPr marL="0" indent="0">
              <a:buFont typeface="Arial" charset="0"/>
              <a:buNone/>
            </a:pPr>
            <a:r>
              <a:rPr lang="en-US" smtClean="0"/>
              <a:t>}</a:t>
            </a:r>
            <a:endParaRPr lang="ru-RU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while – Class Work 3</a:t>
            </a:r>
            <a:endParaRPr lang="ru-RU" smtClean="0"/>
          </a:p>
        </p:txBody>
      </p:sp>
      <p:sp>
        <p:nvSpPr>
          <p:cNvPr id="24578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Создать программу, которая ищет числа которые делятся на 97 без остатка. Если найдено три таких числа, показать сумму этих чисел и сами числа.</a:t>
            </a:r>
          </a:p>
          <a:p>
            <a:pPr lvl="1"/>
            <a:r>
              <a:rPr lang="ru-RU" smtClean="0"/>
              <a:t>Использовать только </a:t>
            </a:r>
            <a:r>
              <a:rPr lang="en-US" smtClean="0"/>
              <a:t>while</a:t>
            </a:r>
            <a:r>
              <a:rPr lang="ru-RU" smtClean="0"/>
              <a:t>, никаких </a:t>
            </a:r>
            <a:r>
              <a:rPr lang="en-US" smtClean="0"/>
              <a:t>for</a:t>
            </a:r>
          </a:p>
          <a:p>
            <a:pPr lvl="1"/>
            <a:r>
              <a:rPr lang="ru-RU" smtClean="0"/>
              <a:t>Нужно получить остаток от деления </a:t>
            </a:r>
            <a:r>
              <a:rPr lang="en-US" smtClean="0"/>
              <a:t>%</a:t>
            </a:r>
          </a:p>
          <a:p>
            <a:pPr lvl="1"/>
            <a:r>
              <a:rPr lang="ru-RU" smtClean="0"/>
              <a:t>Если число найдено – сразу показать, не нужно хранить в дополнительных переменных.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Вопросы к классу</a:t>
            </a:r>
          </a:p>
        </p:txBody>
      </p:sp>
      <p:sp>
        <p:nvSpPr>
          <p:cNvPr id="25602" name="Объект 2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2400" smtClean="0"/>
              <a:t>Что такое итерация?</a:t>
            </a:r>
          </a:p>
          <a:p>
            <a:r>
              <a:rPr lang="ru-RU" sz="2400" smtClean="0"/>
              <a:t>Что такое итерировать?</a:t>
            </a:r>
          </a:p>
          <a:p>
            <a:r>
              <a:rPr lang="ru-RU" sz="2400" smtClean="0"/>
              <a:t>Условие есть и в </a:t>
            </a:r>
            <a:r>
              <a:rPr lang="en-US" sz="2400" smtClean="0"/>
              <a:t>for </a:t>
            </a:r>
            <a:r>
              <a:rPr lang="ru-RU" sz="2400" smtClean="0"/>
              <a:t>и в </a:t>
            </a:r>
            <a:r>
              <a:rPr lang="en-US" sz="2400" smtClean="0"/>
              <a:t>while?</a:t>
            </a:r>
          </a:p>
          <a:p>
            <a:r>
              <a:rPr lang="ru-RU" sz="2400" smtClean="0"/>
              <a:t>Может ли условие никогда не выполниться?</a:t>
            </a:r>
          </a:p>
          <a:p>
            <a:r>
              <a:rPr lang="ru-RU" sz="2400" smtClean="0"/>
              <a:t>Может ли условие выполняться бесконечно?</a:t>
            </a:r>
          </a:p>
          <a:p>
            <a:r>
              <a:rPr lang="ru-RU" sz="2400" smtClean="0"/>
              <a:t>Что такое инкремент?</a:t>
            </a:r>
          </a:p>
          <a:p>
            <a:r>
              <a:rPr lang="ru-RU" sz="2400" smtClean="0"/>
              <a:t>Может ли цикл содержать в себе другой цикл?</a:t>
            </a:r>
          </a:p>
        </p:txBody>
      </p:sp>
      <p:sp>
        <p:nvSpPr>
          <p:cNvPr id="25603" name="Объект 3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z="2400" smtClean="0"/>
              <a:t>Обязательны ли фигурные скобки после </a:t>
            </a:r>
            <a:r>
              <a:rPr lang="en-US" sz="2400" smtClean="0"/>
              <a:t>for, while?</a:t>
            </a:r>
          </a:p>
          <a:p>
            <a:r>
              <a:rPr lang="ru-RU" sz="2400" smtClean="0"/>
              <a:t>Сравнивать можно только </a:t>
            </a:r>
            <a:r>
              <a:rPr lang="en-US" sz="2400" smtClean="0"/>
              <a:t>boolean?</a:t>
            </a:r>
          </a:p>
          <a:p>
            <a:r>
              <a:rPr lang="ru-RU" sz="2400" smtClean="0"/>
              <a:t>Переменная в </a:t>
            </a:r>
            <a:r>
              <a:rPr lang="en-US" sz="2400" smtClean="0"/>
              <a:t>for </a:t>
            </a:r>
            <a:r>
              <a:rPr lang="ru-RU" sz="2400" smtClean="0"/>
              <a:t>обязательно должна называться </a:t>
            </a:r>
            <a:r>
              <a:rPr lang="en-US" sz="2400" smtClean="0"/>
              <a:t>i ?</a:t>
            </a:r>
          </a:p>
          <a:p>
            <a:r>
              <a:rPr lang="ru-RU" sz="2400" smtClean="0"/>
              <a:t>Обязательно инициализировать переменную в </a:t>
            </a:r>
            <a:r>
              <a:rPr lang="en-US" sz="2400" smtClean="0"/>
              <a:t>for  (int i = 1)</a:t>
            </a:r>
          </a:p>
          <a:p>
            <a:r>
              <a:rPr lang="ru-RU" sz="2400" smtClean="0"/>
              <a:t>Условие в </a:t>
            </a:r>
            <a:r>
              <a:rPr lang="en-US" sz="2400" smtClean="0"/>
              <a:t>for </a:t>
            </a:r>
            <a:r>
              <a:rPr lang="ru-RU" sz="2400" smtClean="0"/>
              <a:t>и </a:t>
            </a:r>
            <a:r>
              <a:rPr lang="en-US" sz="2400" smtClean="0"/>
              <a:t>while </a:t>
            </a:r>
            <a:r>
              <a:rPr lang="ru-RU" sz="2400" smtClean="0"/>
              <a:t>может быть только одно?</a:t>
            </a:r>
          </a:p>
          <a:p>
            <a:r>
              <a:rPr lang="ru-RU" sz="2400" smtClean="0"/>
              <a:t>Как в </a:t>
            </a:r>
            <a:r>
              <a:rPr lang="en-US" sz="2400" smtClean="0"/>
              <a:t>Java </a:t>
            </a:r>
            <a:r>
              <a:rPr lang="ru-RU" sz="2400" smtClean="0"/>
              <a:t>работает </a:t>
            </a:r>
            <a:r>
              <a:rPr lang="en-US" sz="2400" smtClean="0"/>
              <a:t>repeat {} until</a:t>
            </a:r>
            <a:endParaRPr lang="ru-RU" sz="24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Домашка 5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Создать программу которая просит внести количество дней в месяце (28, 29, 30 или 31). Затем нужно внести на какой день недели выпало первое число (например октябрь начался с понедельника) – от 1 до 7.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Вывести календарь 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Если сумма чисел больше или равно 9 дописать – здорово!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1 – </a:t>
            </a:r>
            <a:r>
              <a:rPr lang="ru-RU" dirty="0" err="1" smtClean="0"/>
              <a:t>пн</a:t>
            </a:r>
            <a:endParaRPr lang="ru-RU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2 – </a:t>
            </a:r>
            <a:r>
              <a:rPr lang="ru-RU" dirty="0" err="1" smtClean="0"/>
              <a:t>вт</a:t>
            </a:r>
            <a:r>
              <a:rPr lang="ru-RU" dirty="0" smtClean="0"/>
              <a:t> 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19 – </a:t>
            </a:r>
            <a:r>
              <a:rPr lang="ru-RU" dirty="0" err="1" smtClean="0"/>
              <a:t>пт</a:t>
            </a:r>
            <a:r>
              <a:rPr lang="ru-RU" dirty="0" smtClean="0"/>
              <a:t> (здорово!)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31 – ср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Циклы. Зачем они нужны?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 быту часто встречаются циклы, но мы их не замечаем («Бог решает интегралы эмпирически» © Эйнштейн):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trike="sngStrike" dirty="0" smtClean="0"/>
              <a:t>Перебрать картошку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Перелистать страницы книги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Пересчитать деньги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Отметить посещения студентов в журнал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Набрать воду в кружку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Обслуживание в очереди у кассы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Проживание череды дней, месяцев, недель.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 </a:t>
            </a:r>
            <a:r>
              <a:rPr lang="ru-RU" smtClean="0"/>
              <a:t>Два вида циклов.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Почти во всех языках программирования имеется 2 вида циклов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Повторить что-то определенное количество раз (</a:t>
            </a:r>
            <a:r>
              <a:rPr lang="en-US" dirty="0" smtClean="0"/>
              <a:t>for</a:t>
            </a:r>
            <a:r>
              <a:rPr lang="ru-RU" dirty="0" smtClean="0"/>
              <a:t>)</a:t>
            </a:r>
            <a:endParaRPr lang="en-US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Повторять что-то пока не выполнится какое-то условие (</a:t>
            </a:r>
            <a:r>
              <a:rPr lang="en-US" dirty="0" smtClean="0"/>
              <a:t>while</a:t>
            </a:r>
            <a:r>
              <a:rPr lang="ru-RU" dirty="0" smtClean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 некоторых других языках есть конструкции </a:t>
            </a:r>
            <a:r>
              <a:rPr lang="en-US" dirty="0" smtClean="0"/>
              <a:t>repeat until, </a:t>
            </a:r>
            <a:r>
              <a:rPr lang="en-US" dirty="0" err="1" smtClean="0"/>
              <a:t>foreach</a:t>
            </a:r>
            <a:r>
              <a:rPr lang="en-US" dirty="0" smtClean="0"/>
              <a:t> – </a:t>
            </a:r>
            <a:r>
              <a:rPr lang="ru-RU" dirty="0" smtClean="0"/>
              <a:t>но по сути это разновидности указанных выше двух видов цикла.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есть ключевые слова </a:t>
            </a:r>
            <a:r>
              <a:rPr lang="en-US" dirty="0" smtClean="0"/>
              <a:t>for </a:t>
            </a:r>
            <a:r>
              <a:rPr lang="ru-RU" dirty="0" smtClean="0"/>
              <a:t>и </a:t>
            </a:r>
            <a:r>
              <a:rPr lang="en-US" dirty="0" smtClean="0"/>
              <a:t>while </a:t>
            </a:r>
            <a:r>
              <a:rPr lang="ru-RU" dirty="0" smtClean="0"/>
              <a:t>для разных видов циклов.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 (</a:t>
            </a:r>
            <a:r>
              <a:rPr lang="en-US" smtClean="0">
                <a:solidFill>
                  <a:srgbClr val="00B050"/>
                </a:solidFill>
              </a:rPr>
              <a:t>int i </a:t>
            </a:r>
            <a:r>
              <a:rPr lang="en-US" smtClean="0">
                <a:solidFill>
                  <a:srgbClr val="0070C0"/>
                </a:solidFill>
              </a:rPr>
              <a:t>= 1</a:t>
            </a:r>
            <a:r>
              <a:rPr lang="en-US" smtClean="0"/>
              <a:t>; </a:t>
            </a:r>
            <a:r>
              <a:rPr lang="en-US" smtClean="0">
                <a:solidFill>
                  <a:srgbClr val="7030A0"/>
                </a:solidFill>
              </a:rPr>
              <a:t>i &lt; 10</a:t>
            </a:r>
            <a:r>
              <a:rPr lang="en-US" smtClean="0"/>
              <a:t>; </a:t>
            </a:r>
            <a:r>
              <a:rPr lang="en-US" smtClean="0">
                <a:solidFill>
                  <a:srgbClr val="FFC000"/>
                </a:solidFill>
              </a:rPr>
              <a:t>i ++ </a:t>
            </a:r>
            <a:r>
              <a:rPr lang="en-US" smtClean="0"/>
              <a:t>){ … }</a:t>
            </a:r>
            <a:endParaRPr lang="ru-RU" smtClean="0"/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Повторять что-то определенное количество раз.</a:t>
            </a:r>
          </a:p>
          <a:p>
            <a:r>
              <a:rPr lang="en-US" smtClean="0">
                <a:solidFill>
                  <a:srgbClr val="FF0000"/>
                </a:solidFill>
              </a:rPr>
              <a:t>for</a:t>
            </a:r>
            <a:r>
              <a:rPr lang="en-US" smtClean="0"/>
              <a:t> – </a:t>
            </a:r>
            <a:r>
              <a:rPr lang="ru-RU" smtClean="0"/>
              <a:t>оператор цикла</a:t>
            </a:r>
            <a:endParaRPr lang="en-US" smtClean="0"/>
          </a:p>
          <a:p>
            <a:r>
              <a:rPr lang="en-US" smtClean="0">
                <a:solidFill>
                  <a:srgbClr val="00B050"/>
                </a:solidFill>
              </a:rPr>
              <a:t>int i – </a:t>
            </a:r>
            <a:r>
              <a:rPr lang="ru-RU" smtClean="0"/>
              <a:t>объявление итерирующей переменной. Итерирующая переменная будет изменяться по мере повторов цикла.</a:t>
            </a:r>
          </a:p>
          <a:p>
            <a:r>
              <a:rPr lang="en-US" smtClean="0">
                <a:solidFill>
                  <a:srgbClr val="0070C0"/>
                </a:solidFill>
              </a:rPr>
              <a:t>= 1</a:t>
            </a:r>
            <a:r>
              <a:rPr lang="ru-RU" smtClean="0">
                <a:solidFill>
                  <a:srgbClr val="0070C0"/>
                </a:solidFill>
              </a:rPr>
              <a:t> </a:t>
            </a:r>
            <a:r>
              <a:rPr lang="ru-RU" smtClean="0"/>
              <a:t>– инициализация итерирующей переменной</a:t>
            </a:r>
          </a:p>
          <a:p>
            <a:r>
              <a:rPr lang="en-US" smtClean="0">
                <a:solidFill>
                  <a:srgbClr val="7030A0"/>
                </a:solidFill>
              </a:rPr>
              <a:t>i &lt; 10</a:t>
            </a:r>
            <a:r>
              <a:rPr lang="ru-RU" smtClean="0">
                <a:solidFill>
                  <a:srgbClr val="7030A0"/>
                </a:solidFill>
              </a:rPr>
              <a:t> </a:t>
            </a:r>
            <a:r>
              <a:rPr lang="ru-RU" smtClean="0"/>
              <a:t>– логическое условие для того чтобы цикл сработал</a:t>
            </a:r>
          </a:p>
          <a:p>
            <a:r>
              <a:rPr lang="en-US" smtClean="0">
                <a:solidFill>
                  <a:srgbClr val="FFC000"/>
                </a:solidFill>
              </a:rPr>
              <a:t>i ++ </a:t>
            </a:r>
            <a:r>
              <a:rPr lang="en-US" smtClean="0"/>
              <a:t>- </a:t>
            </a:r>
            <a:r>
              <a:rPr lang="ru-RU" smtClean="0"/>
              <a:t>изменение переменной после завершения цикла</a:t>
            </a:r>
          </a:p>
          <a:p>
            <a:r>
              <a:rPr lang="en-US" smtClean="0"/>
              <a:t>{ … }</a:t>
            </a:r>
            <a:r>
              <a:rPr lang="ru-RU" smtClean="0"/>
              <a:t> – блок кода который будет повторяться (в данном случае 9 раз)</a:t>
            </a:r>
            <a:endParaRPr lang="en-US" smtClean="0"/>
          </a:p>
          <a:p>
            <a:endParaRPr lang="ru-RU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for (int i = 1; i &lt; 10; i ++ ){ … }</a:t>
            </a:r>
            <a:endParaRPr lang="ru-RU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Инициализировать переменную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типа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ru-RU" dirty="0" smtClean="0"/>
              <a:t>присвоить ей </a:t>
            </a:r>
            <a:r>
              <a:rPr lang="ru-RU" u="sng" dirty="0" smtClean="0"/>
              <a:t>первоначальное значение</a:t>
            </a:r>
            <a:r>
              <a:rPr lang="ru-RU" dirty="0" smtClean="0"/>
              <a:t> 1. Проверить является ли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меньше</a:t>
            </a:r>
            <a:r>
              <a:rPr lang="en-US" dirty="0" smtClean="0"/>
              <a:t> 10. </a:t>
            </a:r>
            <a:r>
              <a:rPr lang="ru-RU" dirty="0" smtClean="0"/>
              <a:t>Если меньше, то выполнить то что находится внутри фигурных скобок </a:t>
            </a:r>
            <a:r>
              <a:rPr lang="en-US" dirty="0" smtClean="0"/>
              <a:t>{ }</a:t>
            </a:r>
            <a:r>
              <a:rPr lang="ru-RU" dirty="0" smtClean="0"/>
              <a:t>. После того как выполним цикл – увеличить значение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на 1.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err="1"/>
              <a:t>i</a:t>
            </a:r>
            <a:r>
              <a:rPr lang="en-US" dirty="0" smtClean="0"/>
              <a:t> ++   </a:t>
            </a:r>
            <a:r>
              <a:rPr lang="ru-RU" dirty="0" smtClean="0"/>
              <a:t>то же самое что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++ полезная штука, когда вам хочется увеличить число на 1.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Увеличение на языке программистов – инкремент (</a:t>
            </a:r>
            <a:r>
              <a:rPr lang="en-US" dirty="0" err="1" smtClean="0"/>
              <a:t>inc</a:t>
            </a:r>
            <a:r>
              <a:rPr lang="ru-RU" dirty="0" smtClean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Уменьшение – </a:t>
            </a:r>
            <a:r>
              <a:rPr lang="ru-RU" strike="sngStrike" dirty="0" smtClean="0"/>
              <a:t>декремент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dec</a:t>
            </a:r>
            <a:r>
              <a:rPr lang="en-US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инкременты / декременты</a:t>
            </a:r>
          </a:p>
        </p:txBody>
      </p:sp>
      <p:sp>
        <p:nvSpPr>
          <p:cNvPr id="18434" name="Текст 3"/>
          <p:cNvSpPr>
            <a:spLocks noGrp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Java </a:t>
            </a:r>
            <a:r>
              <a:rPr lang="ru-RU" smtClean="0"/>
              <a:t>представление</a:t>
            </a:r>
          </a:p>
        </p:txBody>
      </p:sp>
      <p:sp>
        <p:nvSpPr>
          <p:cNvPr id="18435" name="Объект 2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mtClean="0"/>
              <a:t>d</a:t>
            </a:r>
            <a:r>
              <a:rPr lang="ru-RU" smtClean="0"/>
              <a:t> ++  </a:t>
            </a:r>
          </a:p>
          <a:p>
            <a:r>
              <a:rPr lang="en-US" smtClean="0"/>
              <a:t>d</a:t>
            </a:r>
            <a:r>
              <a:rPr lang="ru-RU" smtClean="0"/>
              <a:t> -- </a:t>
            </a:r>
          </a:p>
          <a:p>
            <a:r>
              <a:rPr lang="en-US" smtClean="0"/>
              <a:t>d += 2</a:t>
            </a:r>
            <a:endParaRPr lang="ru-RU" smtClean="0"/>
          </a:p>
          <a:p>
            <a:r>
              <a:rPr lang="en-US" smtClean="0"/>
              <a:t>d /= 3</a:t>
            </a:r>
            <a:endParaRPr lang="ru-RU" smtClean="0"/>
          </a:p>
          <a:p>
            <a:r>
              <a:rPr lang="en-US" smtClean="0"/>
              <a:t>d %/ </a:t>
            </a:r>
            <a:r>
              <a:rPr lang="ru-RU" smtClean="0"/>
              <a:t>7</a:t>
            </a:r>
          </a:p>
        </p:txBody>
      </p:sp>
      <p:sp>
        <p:nvSpPr>
          <p:cNvPr id="18436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mtClean="0"/>
              <a:t>Смысл</a:t>
            </a:r>
          </a:p>
        </p:txBody>
      </p:sp>
      <p:sp>
        <p:nvSpPr>
          <p:cNvPr id="18437" name="Объект 5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Увеличение на 1</a:t>
            </a:r>
            <a:endParaRPr lang="en-US" smtClean="0"/>
          </a:p>
          <a:p>
            <a:r>
              <a:rPr lang="ru-RU" smtClean="0"/>
              <a:t>Уменьшение на 1</a:t>
            </a:r>
            <a:endParaRPr lang="en-US" smtClean="0"/>
          </a:p>
          <a:p>
            <a:r>
              <a:rPr lang="ru-RU" smtClean="0"/>
              <a:t>Увеличение на 2</a:t>
            </a:r>
            <a:endParaRPr lang="en-US" smtClean="0"/>
          </a:p>
          <a:p>
            <a:r>
              <a:rPr lang="ru-RU" smtClean="0"/>
              <a:t>Разделить результат на 3</a:t>
            </a:r>
            <a:endParaRPr lang="en-US" smtClean="0"/>
          </a:p>
          <a:p>
            <a:r>
              <a:rPr lang="ru-RU" smtClean="0"/>
              <a:t>Получить остаток от деления на 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Заголовок 6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</a:t>
            </a:r>
            <a:r>
              <a:rPr lang="en-US" smtClean="0"/>
              <a:t>Class work</a:t>
            </a:r>
            <a:r>
              <a:rPr lang="ru-RU" smtClean="0"/>
              <a:t> 1</a:t>
            </a:r>
          </a:p>
        </p:txBody>
      </p:sp>
      <p:sp>
        <p:nvSpPr>
          <p:cNvPr id="19458" name="Объект 7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Написать программу которая выводит нечётные цифры от 1 до 49 в один ряд через запятую (1, 3, 5 … 49).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Легко? Тогда давайте </a:t>
            </a:r>
            <a:r>
              <a:rPr lang="en-US" smtClean="0"/>
              <a:t>Class Work 2</a:t>
            </a:r>
            <a:endParaRPr lang="ru-RU" smtClean="0"/>
          </a:p>
        </p:txBody>
      </p:sp>
      <p:sp>
        <p:nvSpPr>
          <p:cNvPr id="20482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Написать программу которая выводит чётные числа от 2 до 30 в обратном порядке (30, 28).</a:t>
            </a:r>
            <a:r>
              <a:rPr lang="en-US" smtClean="0"/>
              <a:t> </a:t>
            </a:r>
            <a:r>
              <a:rPr lang="ru-RU" smtClean="0"/>
              <a:t>Также необходимо вывести сумму этих чисел. Если сумма делится на 3 вывести результат деления, иначе сообщение – число не делится на 3.</a:t>
            </a:r>
          </a:p>
          <a:p>
            <a:pPr lvl="1"/>
            <a:r>
              <a:rPr lang="ru-RU" smtClean="0"/>
              <a:t>Использовать оператор % - остаток от деления (</a:t>
            </a:r>
            <a:r>
              <a:rPr lang="en-US" smtClean="0"/>
              <a:t>WHAT???</a:t>
            </a:r>
            <a:r>
              <a:rPr lang="ru-RU" smtClean="0"/>
              <a:t>)</a:t>
            </a:r>
            <a:endParaRPr lang="en-US" smtClean="0"/>
          </a:p>
          <a:p>
            <a:pPr lvl="1"/>
            <a:r>
              <a:rPr lang="ru-RU" smtClean="0"/>
              <a:t>Нужно помнить что есть --, бедный брат ++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u-RU" smtClean="0"/>
              <a:t> Я не понял домашку! (Нужна математика!)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Чтобы сделать предыдущую задачу нужно её упростить (Чтобы нарисовать кота - сначала рисуете круг, потом остального кота).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Сначала выводить просто цифры, которые составляют сумму 749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7 * 100   =  700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4 * 10     =  40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9 * 1       =   9        =     749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/>
              <a:t>Затем, удостоверившись что сумма даёт 749 используем </a:t>
            </a:r>
            <a:r>
              <a:rPr lang="en-US" dirty="0" smtClean="0"/>
              <a:t>switch</a:t>
            </a:r>
            <a:endParaRPr lang="ru-RU" dirty="0" smtClean="0"/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 smtClean="0"/>
              <a:t>Это всего лишь десятеричная система!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547</Words>
  <Application>Microsoft Office PowerPoint</Application>
  <PresentationFormat>Произвольный</PresentationFormat>
  <Paragraphs>94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Arial</vt:lpstr>
      <vt:lpstr>Calibri Light</vt:lpstr>
      <vt:lpstr>Тема Office</vt:lpstr>
      <vt:lpstr>JAVA for a while 1</vt:lpstr>
      <vt:lpstr> Циклы. Зачем они нужны?</vt:lpstr>
      <vt:lpstr> Два вида циклов.</vt:lpstr>
      <vt:lpstr>for (int i = 1; i &lt; 10; i ++ ){ … }</vt:lpstr>
      <vt:lpstr> for (int i = 1; i &lt; 10; i ++ ){ … }</vt:lpstr>
      <vt:lpstr> инкременты / декременты</vt:lpstr>
      <vt:lpstr> Class work 1</vt:lpstr>
      <vt:lpstr> Легко? Тогда давайте Class Work 2</vt:lpstr>
      <vt:lpstr> Я не понял домашку! (Нужна математика!)</vt:lpstr>
      <vt:lpstr> while - смысл</vt:lpstr>
      <vt:lpstr> while (пример на псевдокоде)</vt:lpstr>
      <vt:lpstr> while – Class Work 3</vt:lpstr>
      <vt:lpstr> Вопросы к классу</vt:lpstr>
      <vt:lpstr> Домашка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a while</dc:title>
  <dc:creator>Kasymov Alisher</dc:creator>
  <cp:lastModifiedBy>Nika</cp:lastModifiedBy>
  <cp:revision>21</cp:revision>
  <dcterms:created xsi:type="dcterms:W3CDTF">2018-10-03T08:42:25Z</dcterms:created>
  <dcterms:modified xsi:type="dcterms:W3CDTF">2018-10-05T04:47:30Z</dcterms:modified>
</cp:coreProperties>
</file>