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-126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8F19-C7A7-44DE-AFE6-FE584E61A1BD}" type="datetimeFigureOut">
              <a:rPr lang="ru-RU" smtClean="0"/>
              <a:pPr/>
              <a:t>05.10.2018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840A-52B6-4008-A3B2-D56AF552F7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8471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8F19-C7A7-44DE-AFE6-FE584E61A1BD}" type="datetimeFigureOut">
              <a:rPr lang="ru-RU" smtClean="0"/>
              <a:pPr/>
              <a:t>05.10.2018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840A-52B6-4008-A3B2-D56AF552F7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9995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8F19-C7A7-44DE-AFE6-FE584E61A1BD}" type="datetimeFigureOut">
              <a:rPr lang="ru-RU" smtClean="0"/>
              <a:pPr/>
              <a:t>05.10.2018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840A-52B6-4008-A3B2-D56AF552F7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549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8F19-C7A7-44DE-AFE6-FE584E61A1BD}" type="datetimeFigureOut">
              <a:rPr lang="ru-RU" smtClean="0"/>
              <a:pPr/>
              <a:t>05.10.2018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840A-52B6-4008-A3B2-D56AF552F7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0531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8F19-C7A7-44DE-AFE6-FE584E61A1BD}" type="datetimeFigureOut">
              <a:rPr lang="ru-RU" smtClean="0"/>
              <a:pPr/>
              <a:t>05.10.2018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840A-52B6-4008-A3B2-D56AF552F7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6752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8F19-C7A7-44DE-AFE6-FE584E61A1BD}" type="datetimeFigureOut">
              <a:rPr lang="ru-RU" smtClean="0"/>
              <a:pPr/>
              <a:t>05.10.2018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840A-52B6-4008-A3B2-D56AF552F7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0090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8F19-C7A7-44DE-AFE6-FE584E61A1BD}" type="datetimeFigureOut">
              <a:rPr lang="ru-RU" smtClean="0"/>
              <a:pPr/>
              <a:t>05.10.2018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840A-52B6-4008-A3B2-D56AF552F7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9632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8F19-C7A7-44DE-AFE6-FE584E61A1BD}" type="datetimeFigureOut">
              <a:rPr lang="ru-RU" smtClean="0"/>
              <a:pPr/>
              <a:t>05.10.2018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840A-52B6-4008-A3B2-D56AF552F7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6100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8F19-C7A7-44DE-AFE6-FE584E61A1BD}" type="datetimeFigureOut">
              <a:rPr lang="ru-RU" smtClean="0"/>
              <a:pPr/>
              <a:t>05.10.2018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840A-52B6-4008-A3B2-D56AF552F7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1402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8F19-C7A7-44DE-AFE6-FE584E61A1BD}" type="datetimeFigureOut">
              <a:rPr lang="ru-RU" smtClean="0"/>
              <a:pPr/>
              <a:t>05.10.2018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840A-52B6-4008-A3B2-D56AF552F7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3945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8F19-C7A7-44DE-AFE6-FE584E61A1BD}" type="datetimeFigureOut">
              <a:rPr lang="ru-RU" smtClean="0"/>
              <a:pPr/>
              <a:t>05.10.2018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840A-52B6-4008-A3B2-D56AF552F7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2863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08F19-C7A7-44DE-AFE6-FE584E61A1BD}" type="datetimeFigureOut">
              <a:rPr lang="ru-RU" smtClean="0"/>
              <a:pPr/>
              <a:t>05.10.2018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2840A-52B6-4008-A3B2-D56AF552F7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5449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JAVA</a:t>
            </a:r>
            <a:br>
              <a:rPr lang="en-US" dirty="0" smtClean="0"/>
            </a:br>
            <a:r>
              <a:rPr lang="ru-RU" strike="sngStrike" dirty="0" smtClean="0"/>
              <a:t>Жил-</a:t>
            </a:r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endParaRPr lang="ru-RU" dirty="0"/>
          </a:p>
          <a:p>
            <a:r>
              <a:rPr lang="en-US" dirty="0" smtClean="0"/>
              <a:t>IT-Academy</a:t>
            </a:r>
          </a:p>
          <a:p>
            <a:r>
              <a:rPr lang="en-US" dirty="0" smtClean="0"/>
              <a:t>Bishkek-2018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1731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 Жонглирование циклами и массивами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Мощь массивов во взаимодействии с циклами. Без циклов – массивы почти бесполезны.</a:t>
            </a:r>
          </a:p>
          <a:p>
            <a:r>
              <a:rPr lang="ru-RU" dirty="0" smtClean="0"/>
              <a:t>Можно пробежаться по массиву с помощью </a:t>
            </a:r>
            <a:r>
              <a:rPr lang="en-US" dirty="0" smtClean="0"/>
              <a:t>for, while</a:t>
            </a:r>
          </a:p>
          <a:p>
            <a:r>
              <a:rPr lang="ru-RU" dirty="0" smtClean="0"/>
              <a:t>Можно в цикле считывать значения с массива, записывать в массивы</a:t>
            </a:r>
          </a:p>
          <a:p>
            <a:r>
              <a:rPr lang="ru-RU" dirty="0" smtClean="0"/>
              <a:t>Срочно надо попробовать!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89763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 </a:t>
            </a:r>
            <a:r>
              <a:rPr lang="ru-RU" dirty="0" err="1" smtClean="0"/>
              <a:t>Практис</a:t>
            </a:r>
            <a:r>
              <a:rPr lang="ru-RU" dirty="0" smtClean="0"/>
              <a:t>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Создать массив из 100 элементов. Первый элемент должен быть равен 1. Каждый следующий больше предыдущего на 3. Нужно </a:t>
            </a:r>
            <a:r>
              <a:rPr lang="ru-RU" smtClean="0"/>
              <a:t>заполнить </a:t>
            </a:r>
            <a:r>
              <a:rPr lang="ru-RU" smtClean="0"/>
              <a:t> </a:t>
            </a:r>
            <a:r>
              <a:rPr lang="ru-RU" smtClean="0"/>
              <a:t>массив </a:t>
            </a:r>
            <a:r>
              <a:rPr lang="ru-RU" smtClean="0"/>
              <a:t>элементами </a:t>
            </a:r>
            <a:r>
              <a:rPr lang="ru-RU" dirty="0" smtClean="0"/>
              <a:t>и вывести список в консоль в обратном порядке (начиная с конца). Используйте </a:t>
            </a:r>
            <a:r>
              <a:rPr lang="en-US" dirty="0" smtClean="0"/>
              <a:t>for </a:t>
            </a:r>
            <a:r>
              <a:rPr lang="ru-RU" dirty="0" smtClean="0"/>
              <a:t>и </a:t>
            </a:r>
            <a:r>
              <a:rPr lang="en-US" dirty="0" smtClean="0"/>
              <a:t>while.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Кстати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- Где находится начало массива?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- Где конец?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2861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 </a:t>
            </a:r>
            <a:r>
              <a:rPr lang="ru-RU" dirty="0" smtClean="0"/>
              <a:t>А можно как-то упростить </a:t>
            </a:r>
            <a:r>
              <a:rPr lang="en-US" dirty="0" smtClean="0"/>
              <a:t>for?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Когда используешь </a:t>
            </a:r>
            <a:r>
              <a:rPr lang="en-US" dirty="0" smtClean="0"/>
              <a:t>for </a:t>
            </a:r>
            <a:r>
              <a:rPr lang="ru-RU" dirty="0" smtClean="0"/>
              <a:t>нужно вручную делать несколько вещей</a:t>
            </a:r>
          </a:p>
          <a:p>
            <a:pPr lvl="1"/>
            <a:r>
              <a:rPr lang="ru-RU" dirty="0" smtClean="0"/>
              <a:t>Итерировать (++)</a:t>
            </a:r>
          </a:p>
          <a:p>
            <a:pPr lvl="1"/>
            <a:r>
              <a:rPr lang="ru-RU" dirty="0" smtClean="0"/>
              <a:t>Следить, чтобы не вылезли за границы массива.</a:t>
            </a:r>
          </a:p>
          <a:p>
            <a:pPr lvl="1"/>
            <a:r>
              <a:rPr lang="ru-RU" dirty="0" smtClean="0"/>
              <a:t>Писать логическое условие</a:t>
            </a:r>
          </a:p>
          <a:p>
            <a:pPr marL="457200" lvl="1" indent="0">
              <a:buNone/>
            </a:pPr>
            <a:endParaRPr lang="ru-RU" dirty="0" smtClean="0"/>
          </a:p>
          <a:p>
            <a:pPr marL="457200" lvl="1" indent="0">
              <a:buNone/>
            </a:pPr>
            <a:r>
              <a:rPr lang="ru-RU" dirty="0" smtClean="0"/>
              <a:t>???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6061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 </a:t>
            </a:r>
            <a:r>
              <a:rPr lang="ru-RU" dirty="0" smtClean="0"/>
              <a:t>А можно как-то упростить </a:t>
            </a:r>
            <a:r>
              <a:rPr lang="en-US" dirty="0" smtClean="0"/>
              <a:t>for?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Когда используешь </a:t>
            </a:r>
            <a:r>
              <a:rPr lang="en-US" dirty="0" smtClean="0"/>
              <a:t>for </a:t>
            </a:r>
            <a:r>
              <a:rPr lang="ru-RU" dirty="0" smtClean="0"/>
              <a:t>нужно вручную делать несколько вещей</a:t>
            </a:r>
          </a:p>
          <a:p>
            <a:pPr lvl="1"/>
            <a:r>
              <a:rPr lang="ru-RU" dirty="0" smtClean="0"/>
              <a:t>Итерировать (++)</a:t>
            </a:r>
          </a:p>
          <a:p>
            <a:pPr lvl="1"/>
            <a:r>
              <a:rPr lang="ru-RU" dirty="0" smtClean="0"/>
              <a:t>Следить, чтобы не вылезли за границы массива.</a:t>
            </a:r>
          </a:p>
          <a:p>
            <a:pPr lvl="1"/>
            <a:r>
              <a:rPr lang="ru-RU" dirty="0" smtClean="0"/>
              <a:t>Писать логическое условие</a:t>
            </a:r>
          </a:p>
          <a:p>
            <a:pPr marL="457200" lvl="1" indent="0">
              <a:buNone/>
            </a:pPr>
            <a:endParaRPr lang="ru-RU" dirty="0" smtClean="0"/>
          </a:p>
          <a:p>
            <a:pPr marL="457200" lvl="1" indent="0">
              <a:buNone/>
            </a:pPr>
            <a:r>
              <a:rPr lang="ru-RU" dirty="0" smtClean="0"/>
              <a:t>???</a:t>
            </a:r>
          </a:p>
          <a:p>
            <a:r>
              <a:rPr lang="ru-RU" dirty="0" smtClean="0"/>
              <a:t>Почему жизнь так жестока?</a:t>
            </a:r>
          </a:p>
          <a:p>
            <a:r>
              <a:rPr lang="ru-RU" dirty="0" smtClean="0"/>
              <a:t>Может не стоило идти на программиста?</a:t>
            </a:r>
          </a:p>
          <a:p>
            <a:r>
              <a:rPr lang="ru-RU" dirty="0" smtClean="0"/>
              <a:t>Есть ли спасение?</a:t>
            </a:r>
          </a:p>
        </p:txBody>
      </p:sp>
    </p:spTree>
    <p:extLst>
      <p:ext uri="{BB962C8B-B14F-4D97-AF65-F5344CB8AC3E}">
        <p14:creationId xmlns:p14="http://schemas.microsoft.com/office/powerpoint/2010/main" xmlns="" val="1243413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 </a:t>
            </a: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ru-RU" dirty="0" smtClean="0"/>
              <a:t>попытается помочь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i: </a:t>
            </a:r>
            <a:r>
              <a:rPr lang="en-US" dirty="0" err="1" smtClean="0"/>
              <a:t>massivChisel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= 1;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ru-RU" dirty="0" smtClean="0"/>
              <a:t>При этом подходе нам не нужно следить за границами цикла.</a:t>
            </a:r>
          </a:p>
          <a:p>
            <a:r>
              <a:rPr lang="ru-RU" dirty="0" smtClean="0"/>
              <a:t>Автоматическая итерация</a:t>
            </a:r>
          </a:p>
          <a:p>
            <a:r>
              <a:rPr lang="ru-RU" dirty="0" smtClean="0"/>
              <a:t>Автоматическое завершение</a:t>
            </a:r>
          </a:p>
        </p:txBody>
      </p:sp>
    </p:spTree>
    <p:extLst>
      <p:ext uri="{BB962C8B-B14F-4D97-AF65-F5344CB8AC3E}">
        <p14:creationId xmlns:p14="http://schemas.microsoft.com/office/powerpoint/2010/main" xmlns="" val="612475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 </a:t>
            </a:r>
            <a:r>
              <a:rPr lang="ru-RU" dirty="0" err="1" smtClean="0"/>
              <a:t>Практис</a:t>
            </a:r>
            <a:r>
              <a:rPr lang="ru-RU" dirty="0" smtClean="0"/>
              <a:t>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Создать массив из 20 строк. В первом элементе содержится буква (любая на ваш вкус). В следующем две буквы, далее 3 </a:t>
            </a:r>
            <a:r>
              <a:rPr lang="ru-RU" dirty="0" err="1" smtClean="0"/>
              <a:t>итд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А, АА, ААА …..</a:t>
            </a:r>
          </a:p>
          <a:p>
            <a:pPr lvl="1"/>
            <a:r>
              <a:rPr lang="ru-RU" dirty="0" smtClean="0"/>
              <a:t>Использовать </a:t>
            </a: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ru-RU" dirty="0" smtClean="0"/>
              <a:t>для заполнения и вывода.</a:t>
            </a:r>
          </a:p>
        </p:txBody>
      </p:sp>
    </p:spTree>
    <p:extLst>
      <p:ext uri="{BB962C8B-B14F-4D97-AF65-F5344CB8AC3E}">
        <p14:creationId xmlns:p14="http://schemas.microsoft.com/office/powerpoint/2010/main" xmlns="" val="4166960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 </a:t>
            </a:r>
            <a:r>
              <a:rPr lang="ru-RU" dirty="0" err="1" smtClean="0"/>
              <a:t>Препод</a:t>
            </a:r>
            <a:r>
              <a:rPr lang="ru-RU" dirty="0" smtClean="0"/>
              <a:t> нас водил за нос!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Зачем нам </a:t>
            </a:r>
            <a:r>
              <a:rPr lang="en-US" dirty="0" smtClean="0"/>
              <a:t>for</a:t>
            </a:r>
            <a:r>
              <a:rPr lang="ru-RU" dirty="0" smtClean="0"/>
              <a:t> и </a:t>
            </a:r>
            <a:r>
              <a:rPr lang="en-US" dirty="0" err="1" smtClean="0"/>
              <a:t>whil</a:t>
            </a:r>
            <a:r>
              <a:rPr lang="ru-RU" dirty="0" smtClean="0"/>
              <a:t>е если есть идеальный </a:t>
            </a:r>
            <a:r>
              <a:rPr lang="en-US" dirty="0" err="1" smtClean="0"/>
              <a:t>foreach</a:t>
            </a:r>
            <a:r>
              <a:rPr lang="en-US" dirty="0" smtClean="0"/>
              <a:t>?</a:t>
            </a:r>
          </a:p>
          <a:p>
            <a:r>
              <a:rPr lang="ru-RU" dirty="0" smtClean="0"/>
              <a:t>Есть идеи </a:t>
            </a:r>
            <a:r>
              <a:rPr lang="en-US" dirty="0" smtClean="0"/>
              <a:t>???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11651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 Не совсем </a:t>
            </a:r>
            <a:r>
              <a:rPr lang="ru-RU" dirty="0" smtClean="0">
                <a:sym typeface="Wingdings" panose="05000000000000000000" pitchFamily="2" charset="2"/>
              </a:rPr>
              <a:t>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Зачем нам </a:t>
            </a:r>
            <a:r>
              <a:rPr lang="en-US" dirty="0" smtClean="0"/>
              <a:t>for</a:t>
            </a:r>
            <a:r>
              <a:rPr lang="ru-RU" dirty="0" smtClean="0"/>
              <a:t> и </a:t>
            </a:r>
            <a:r>
              <a:rPr lang="en-US" dirty="0" err="1" smtClean="0"/>
              <a:t>whil</a:t>
            </a:r>
            <a:r>
              <a:rPr lang="ru-RU" dirty="0" smtClean="0"/>
              <a:t>е если есть идеальный </a:t>
            </a:r>
            <a:r>
              <a:rPr lang="en-US" dirty="0" err="1" smtClean="0"/>
              <a:t>foreach</a:t>
            </a:r>
            <a:r>
              <a:rPr lang="en-US" dirty="0" smtClean="0"/>
              <a:t>?</a:t>
            </a:r>
          </a:p>
          <a:p>
            <a:endParaRPr lang="ru-RU" dirty="0"/>
          </a:p>
          <a:p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ru-RU" dirty="0" smtClean="0"/>
              <a:t>не умеет работать с индексом!</a:t>
            </a:r>
          </a:p>
          <a:p>
            <a:r>
              <a:rPr lang="ru-RU" dirty="0" smtClean="0"/>
              <a:t>По умолчанию он видит только текущий элемент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61900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 </a:t>
            </a:r>
            <a:r>
              <a:rPr lang="ru-RU" dirty="0" err="1" smtClean="0"/>
              <a:t>Домашка</a:t>
            </a:r>
            <a:r>
              <a:rPr lang="ru-RU" dirty="0" smtClean="0"/>
              <a:t> 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Создать программу, которая находит и хранит массив из 50 простых чисел (делится только на себя и 1) начиная со 100.</a:t>
            </a:r>
          </a:p>
          <a:p>
            <a:pPr lvl="1"/>
            <a:r>
              <a:rPr lang="ru-RU" dirty="0" smtClean="0"/>
              <a:t>Возможно придётся использовать вложенный </a:t>
            </a:r>
            <a:r>
              <a:rPr lang="en-US" dirty="0" smtClean="0"/>
              <a:t>for. </a:t>
            </a:r>
          </a:p>
          <a:p>
            <a:pPr lvl="1"/>
            <a:r>
              <a:rPr lang="ru-RU" dirty="0" smtClean="0"/>
              <a:t>Не забываем о </a:t>
            </a:r>
            <a:r>
              <a:rPr lang="en-US" dirty="0" smtClean="0"/>
              <a:t>%.</a:t>
            </a:r>
          </a:p>
          <a:p>
            <a:pPr lvl="1"/>
            <a:r>
              <a:rPr lang="ru-RU" dirty="0" smtClean="0"/>
              <a:t>Над программой описать по какой логике вы находите такие числа?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  <a:p>
            <a:pPr lvl="1"/>
            <a:r>
              <a:rPr lang="ru-RU" dirty="0" smtClean="0"/>
              <a:t>Надо подтягивать хвосты.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2549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Массив – это: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Массив – это набор однообразных, похожих вещей (элементов)</a:t>
            </a:r>
          </a:p>
          <a:p>
            <a:r>
              <a:rPr lang="ru-RU" dirty="0" smtClean="0"/>
              <a:t>Однообразие – это одинаковый тип данных</a:t>
            </a:r>
          </a:p>
          <a:p>
            <a:r>
              <a:rPr lang="ru-RU" dirty="0" smtClean="0"/>
              <a:t>Примеры массивов:</a:t>
            </a:r>
          </a:p>
          <a:p>
            <a:pPr lvl="1"/>
            <a:r>
              <a:rPr lang="ru-RU" dirty="0" smtClean="0"/>
              <a:t>Массив </a:t>
            </a:r>
            <a:r>
              <a:rPr lang="en-US" dirty="0" smtClean="0"/>
              <a:t>{‘</a:t>
            </a:r>
            <a:r>
              <a:rPr lang="ru-RU" dirty="0" smtClean="0"/>
              <a:t>с</a:t>
            </a:r>
            <a:r>
              <a:rPr lang="en-US" dirty="0" smtClean="0"/>
              <a:t>’,’</a:t>
            </a:r>
            <a:r>
              <a:rPr lang="ru-RU" dirty="0" smtClean="0"/>
              <a:t>и</a:t>
            </a:r>
            <a:r>
              <a:rPr lang="en-US" dirty="0" smtClean="0"/>
              <a:t>’,’</a:t>
            </a:r>
            <a:r>
              <a:rPr lang="ru-RU" dirty="0" smtClean="0"/>
              <a:t>м</a:t>
            </a:r>
            <a:r>
              <a:rPr lang="en-US" dirty="0" smtClean="0"/>
              <a:t>’,’</a:t>
            </a:r>
            <a:r>
              <a:rPr lang="ru-RU" dirty="0" smtClean="0"/>
              <a:t>в</a:t>
            </a:r>
            <a:r>
              <a:rPr lang="en-US" dirty="0" smtClean="0"/>
              <a:t>’,’</a:t>
            </a:r>
            <a:r>
              <a:rPr lang="ru-RU" dirty="0" smtClean="0"/>
              <a:t>о</a:t>
            </a:r>
            <a:r>
              <a:rPr lang="en-US" dirty="0" smtClean="0"/>
              <a:t>’,’</a:t>
            </a:r>
            <a:r>
              <a:rPr lang="ru-RU" dirty="0" smtClean="0"/>
              <a:t>л</a:t>
            </a:r>
            <a:r>
              <a:rPr lang="en-US" dirty="0" smtClean="0"/>
              <a:t>’,’</a:t>
            </a:r>
            <a:r>
              <a:rPr lang="ru-RU" dirty="0" smtClean="0"/>
              <a:t>о</a:t>
            </a:r>
            <a:r>
              <a:rPr lang="en-US" dirty="0" smtClean="0"/>
              <a:t>’,’</a:t>
            </a:r>
            <a:r>
              <a:rPr lang="ru-RU" dirty="0" smtClean="0"/>
              <a:t>в</a:t>
            </a:r>
            <a:r>
              <a:rPr lang="en-US" dirty="0" smtClean="0"/>
              <a:t>’}</a:t>
            </a:r>
            <a:r>
              <a:rPr lang="ru-RU" dirty="0" smtClean="0"/>
              <a:t> это строка</a:t>
            </a:r>
            <a:endParaRPr lang="en-US" dirty="0" smtClean="0"/>
          </a:p>
          <a:p>
            <a:pPr lvl="1"/>
            <a:r>
              <a:rPr lang="ru-RU" dirty="0" smtClean="0"/>
              <a:t>Массив людей это население</a:t>
            </a:r>
          </a:p>
          <a:p>
            <a:pPr lvl="1"/>
            <a:r>
              <a:rPr lang="ru-RU" dirty="0" smtClean="0"/>
              <a:t>Массив учеников это класс</a:t>
            </a:r>
          </a:p>
          <a:p>
            <a:pPr lvl="1"/>
            <a:r>
              <a:rPr lang="ru-RU" dirty="0" smtClean="0"/>
              <a:t>Массив стран это союз</a:t>
            </a:r>
          </a:p>
          <a:p>
            <a:pPr lvl="1"/>
            <a:r>
              <a:rPr lang="ru-RU" dirty="0" smtClean="0"/>
              <a:t>Массив атомов это молекула</a:t>
            </a:r>
          </a:p>
          <a:p>
            <a:pPr lvl="1"/>
            <a:r>
              <a:rPr lang="ru-RU" dirty="0" smtClean="0"/>
              <a:t>… много их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4172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 </a:t>
            </a:r>
            <a:r>
              <a:rPr lang="ru-RU" dirty="0" smtClean="0"/>
              <a:t>Из чего состоит массив?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Массив состоит из </a:t>
            </a:r>
            <a:r>
              <a:rPr lang="ru-RU" dirty="0" smtClean="0">
                <a:solidFill>
                  <a:srgbClr val="FF0000"/>
                </a:solidFill>
              </a:rPr>
              <a:t>элементов</a:t>
            </a:r>
            <a:r>
              <a:rPr lang="ru-RU" dirty="0" smtClean="0"/>
              <a:t>. </a:t>
            </a:r>
            <a:endParaRPr lang="ru-RU" dirty="0"/>
          </a:p>
          <a:p>
            <a:r>
              <a:rPr lang="ru-RU" dirty="0" smtClean="0"/>
              <a:t>Каждый элемент занимает определенное (точное) место в массиве (порядковый номер). Это место называется </a:t>
            </a:r>
            <a:r>
              <a:rPr lang="ru-RU" dirty="0" smtClean="0">
                <a:solidFill>
                  <a:srgbClr val="FF0000"/>
                </a:solidFill>
              </a:rPr>
              <a:t>индекс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Представим себе 10 вёдер. 10 это </a:t>
            </a:r>
            <a:r>
              <a:rPr lang="ru-RU" dirty="0" smtClean="0">
                <a:solidFill>
                  <a:srgbClr val="FF0000"/>
                </a:solidFill>
              </a:rPr>
              <a:t>длина массива</a:t>
            </a:r>
            <a:r>
              <a:rPr lang="ru-RU" dirty="0" smtClean="0"/>
              <a:t>. В некоторых из вёдер лежит по одной игрушке. Игрушка это элемент. Вёдер может быть больше чем игрушек. Например, 4 ведра занято игрушками. Вёдра номер 4, 7, 9, 10 – заполнены игрушками. По правилам установленным в программировании индексы этих вёдер равны – 3, 6, 8, 9. Потому что нумерация (индексация) начинается с нуля.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5718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Длина массива и номер индекса.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massiv</a:t>
            </a:r>
            <a:r>
              <a:rPr lang="en-US" dirty="0" smtClean="0"/>
              <a:t>[] = {89, 10, 78, 90} // </a:t>
            </a:r>
            <a:r>
              <a:rPr lang="ru-RU" dirty="0" smtClean="0"/>
              <a:t>Объявили массив и заполнили</a:t>
            </a:r>
            <a:endParaRPr lang="en-US" dirty="0" smtClean="0"/>
          </a:p>
          <a:p>
            <a:pPr lvl="1"/>
            <a:r>
              <a:rPr lang="ru-RU" dirty="0" smtClean="0"/>
              <a:t>Длина массива 4 – так как имеется 4 элемента</a:t>
            </a:r>
          </a:p>
          <a:p>
            <a:pPr lvl="1"/>
            <a:r>
              <a:rPr lang="ru-RU" dirty="0" smtClean="0"/>
              <a:t>Элемент 78 расположен под индексом 2. Так как отсчёт начинается с 0.</a:t>
            </a:r>
          </a:p>
          <a:p>
            <a:pPr lvl="1"/>
            <a:endParaRPr lang="ru-RU" dirty="0"/>
          </a:p>
          <a:p>
            <a:r>
              <a:rPr lang="en-US" dirty="0" smtClean="0"/>
              <a:t>String students[] = {“</a:t>
            </a:r>
            <a:r>
              <a:rPr lang="ru-RU" dirty="0" smtClean="0"/>
              <a:t>Иван</a:t>
            </a:r>
            <a:r>
              <a:rPr lang="en-US" dirty="0" smtClean="0"/>
              <a:t>”</a:t>
            </a:r>
            <a:r>
              <a:rPr lang="ru-RU" dirty="0" smtClean="0"/>
              <a:t>, </a:t>
            </a:r>
            <a:r>
              <a:rPr lang="en-US" dirty="0" smtClean="0"/>
              <a:t>“</a:t>
            </a:r>
            <a:r>
              <a:rPr lang="ru-RU" dirty="0" smtClean="0"/>
              <a:t>Егор</a:t>
            </a:r>
            <a:r>
              <a:rPr lang="en-US" dirty="0" smtClean="0"/>
              <a:t>”, “</a:t>
            </a:r>
            <a:r>
              <a:rPr lang="ru-RU" dirty="0" smtClean="0"/>
              <a:t>Илья</a:t>
            </a:r>
            <a:r>
              <a:rPr lang="en-US" dirty="0" smtClean="0"/>
              <a:t>”}</a:t>
            </a:r>
            <a:endParaRPr lang="ru-RU" dirty="0" smtClean="0"/>
          </a:p>
          <a:p>
            <a:r>
              <a:rPr lang="en-US" dirty="0" smtClean="0"/>
              <a:t>Long </a:t>
            </a:r>
            <a:r>
              <a:rPr lang="en-US" dirty="0" err="1" smtClean="0"/>
              <a:t>uniqueIDs</a:t>
            </a:r>
            <a:r>
              <a:rPr lang="en-US" dirty="0" smtClean="0"/>
              <a:t>[] = {1L, 789L, 789L, 3L, 89L}</a:t>
            </a:r>
          </a:p>
          <a:p>
            <a:r>
              <a:rPr lang="en-US" dirty="0" smtClean="0"/>
              <a:t> Boolean results[] = {true, false, false, false, false}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3892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String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students</a:t>
            </a:r>
            <a:r>
              <a:rPr lang="en-US" dirty="0" smtClean="0">
                <a:solidFill>
                  <a:srgbClr val="002060"/>
                </a:solidFill>
              </a:rPr>
              <a:t>[]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C00000"/>
                </a:solidFill>
              </a:rPr>
              <a:t>{“</a:t>
            </a:r>
            <a:r>
              <a:rPr lang="ru-RU" dirty="0" smtClean="0">
                <a:solidFill>
                  <a:srgbClr val="C00000"/>
                </a:solidFill>
              </a:rPr>
              <a:t>Иван</a:t>
            </a:r>
            <a:r>
              <a:rPr lang="en-US" dirty="0" smtClean="0">
                <a:solidFill>
                  <a:srgbClr val="C00000"/>
                </a:solidFill>
              </a:rPr>
              <a:t>”</a:t>
            </a:r>
            <a:r>
              <a:rPr lang="ru-RU" dirty="0" smtClean="0">
                <a:solidFill>
                  <a:srgbClr val="C00000"/>
                </a:solidFill>
              </a:rPr>
              <a:t>, </a:t>
            </a:r>
            <a:r>
              <a:rPr lang="en-US" dirty="0" smtClean="0">
                <a:solidFill>
                  <a:srgbClr val="C00000"/>
                </a:solidFill>
              </a:rPr>
              <a:t>“</a:t>
            </a:r>
            <a:r>
              <a:rPr lang="ru-RU" dirty="0" smtClean="0">
                <a:solidFill>
                  <a:srgbClr val="C00000"/>
                </a:solidFill>
              </a:rPr>
              <a:t>Егор</a:t>
            </a:r>
            <a:r>
              <a:rPr lang="en-US" dirty="0" smtClean="0">
                <a:solidFill>
                  <a:srgbClr val="C00000"/>
                </a:solidFill>
              </a:rPr>
              <a:t>”, “</a:t>
            </a:r>
            <a:r>
              <a:rPr lang="ru-RU" dirty="0" smtClean="0">
                <a:solidFill>
                  <a:srgbClr val="C00000"/>
                </a:solidFill>
              </a:rPr>
              <a:t>Илья</a:t>
            </a:r>
            <a:r>
              <a:rPr lang="en-US" dirty="0" smtClean="0">
                <a:solidFill>
                  <a:srgbClr val="C00000"/>
                </a:solidFill>
              </a:rPr>
              <a:t>”}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String</a:t>
            </a:r>
            <a:r>
              <a:rPr lang="en-US" dirty="0" smtClean="0"/>
              <a:t> – </a:t>
            </a:r>
            <a:r>
              <a:rPr lang="ru-RU" dirty="0" smtClean="0"/>
              <a:t>здесь может быть любой примитивный тип или класс (</a:t>
            </a:r>
            <a:r>
              <a:rPr lang="en-US" dirty="0" err="1" smtClean="0"/>
              <a:t>int</a:t>
            </a:r>
            <a:r>
              <a:rPr lang="en-US" dirty="0" smtClean="0"/>
              <a:t>, long, </a:t>
            </a:r>
            <a:r>
              <a:rPr lang="en-US" dirty="0" err="1" smtClean="0"/>
              <a:t>boolean</a:t>
            </a:r>
            <a:r>
              <a:rPr lang="en-US" dirty="0" smtClean="0"/>
              <a:t>, String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students</a:t>
            </a:r>
            <a:r>
              <a:rPr lang="en-US" dirty="0" smtClean="0"/>
              <a:t> – </a:t>
            </a:r>
            <a:r>
              <a:rPr lang="ru-RU" dirty="0" smtClean="0"/>
              <a:t>наименование массива (на англ. </a:t>
            </a:r>
            <a:r>
              <a:rPr lang="en-US" dirty="0" smtClean="0"/>
              <a:t>array</a:t>
            </a:r>
            <a:r>
              <a:rPr lang="ru-RU" dirty="0" smtClean="0"/>
              <a:t>)</a:t>
            </a:r>
            <a:r>
              <a:rPr lang="en-US" dirty="0" smtClean="0"/>
              <a:t>. </a:t>
            </a:r>
            <a:r>
              <a:rPr lang="ru-RU" dirty="0" smtClean="0"/>
              <a:t>Лучше создай вместо </a:t>
            </a:r>
            <a:r>
              <a:rPr lang="ru-RU" dirty="0" err="1" smtClean="0"/>
              <a:t>эррейлиста</a:t>
            </a:r>
            <a:r>
              <a:rPr lang="ru-RU" dirty="0" smtClean="0"/>
              <a:t> обычный </a:t>
            </a:r>
            <a:r>
              <a:rPr lang="ru-RU" dirty="0" err="1" smtClean="0"/>
              <a:t>эррей</a:t>
            </a:r>
            <a:r>
              <a:rPr lang="en-US" dirty="0" smtClean="0"/>
              <a:t> - </a:t>
            </a:r>
            <a:r>
              <a:rPr lang="ru-RU" dirty="0" smtClean="0"/>
              <a:t>советуют иногда друг другу программисты.</a:t>
            </a:r>
          </a:p>
          <a:p>
            <a:r>
              <a:rPr lang="en-US" dirty="0" smtClean="0"/>
              <a:t>[] – </a:t>
            </a:r>
            <a:r>
              <a:rPr lang="ru-RU" dirty="0" smtClean="0"/>
              <a:t>квадратные скобки – говорят о том что это массив. Где-то мы их до этого видели…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{“</a:t>
            </a:r>
            <a:r>
              <a:rPr lang="ru-RU" dirty="0" smtClean="0">
                <a:solidFill>
                  <a:srgbClr val="C00000"/>
                </a:solidFill>
              </a:rPr>
              <a:t>Иван</a:t>
            </a:r>
            <a:r>
              <a:rPr lang="en-US" dirty="0" smtClean="0">
                <a:solidFill>
                  <a:srgbClr val="C00000"/>
                </a:solidFill>
              </a:rPr>
              <a:t>”</a:t>
            </a:r>
            <a:r>
              <a:rPr lang="ru-RU" dirty="0" smtClean="0">
                <a:solidFill>
                  <a:srgbClr val="C00000"/>
                </a:solidFill>
              </a:rPr>
              <a:t>, </a:t>
            </a:r>
            <a:r>
              <a:rPr lang="en-US" dirty="0" smtClean="0">
                <a:solidFill>
                  <a:srgbClr val="C00000"/>
                </a:solidFill>
              </a:rPr>
              <a:t>“</a:t>
            </a:r>
            <a:r>
              <a:rPr lang="ru-RU" dirty="0" smtClean="0">
                <a:solidFill>
                  <a:srgbClr val="C00000"/>
                </a:solidFill>
              </a:rPr>
              <a:t>Егор</a:t>
            </a:r>
            <a:r>
              <a:rPr lang="en-US" dirty="0" smtClean="0">
                <a:solidFill>
                  <a:srgbClr val="C00000"/>
                </a:solidFill>
              </a:rPr>
              <a:t>”, “</a:t>
            </a:r>
            <a:r>
              <a:rPr lang="ru-RU" dirty="0" smtClean="0">
                <a:solidFill>
                  <a:srgbClr val="C00000"/>
                </a:solidFill>
              </a:rPr>
              <a:t>Илья</a:t>
            </a:r>
            <a:r>
              <a:rPr lang="en-US" dirty="0" smtClean="0">
                <a:solidFill>
                  <a:srgbClr val="C00000"/>
                </a:solidFill>
              </a:rPr>
              <a:t>”}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smtClean="0"/>
              <a:t>– инициализация элементов массива. Типы элементов обязательно должны быть идентичны объявленному типу. В данном случае – </a:t>
            </a:r>
            <a:r>
              <a:rPr lang="en-US" dirty="0" smtClean="0"/>
              <a:t>String.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488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 </a:t>
            </a:r>
            <a:r>
              <a:rPr lang="ru-RU" dirty="0" err="1" smtClean="0"/>
              <a:t>Практис</a:t>
            </a:r>
            <a:r>
              <a:rPr lang="ru-RU" dirty="0" smtClean="0"/>
              <a:t>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Создать и инициализировать массивы </a:t>
            </a:r>
          </a:p>
          <a:p>
            <a:pPr lvl="1"/>
            <a:r>
              <a:rPr lang="ru-RU" dirty="0" smtClean="0"/>
              <a:t>с днями недели – понедельник, вторник </a:t>
            </a:r>
            <a:r>
              <a:rPr lang="ru-RU" dirty="0" err="1" smtClean="0"/>
              <a:t>итд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с простыми числами (которые не делятся ни на какие числа кроме 1 и самого числа)</a:t>
            </a:r>
          </a:p>
          <a:p>
            <a:pPr lvl="1"/>
            <a:r>
              <a:rPr lang="ru-RU" dirty="0" smtClean="0"/>
              <a:t>с оценками за домашнюю работу.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6409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 Можно ли?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Сохранить в одном массиве год рождения, фамилию и пол?</a:t>
            </a:r>
          </a:p>
          <a:p>
            <a:r>
              <a:rPr lang="ru-RU" dirty="0" smtClean="0"/>
              <a:t>Сохранит</a:t>
            </a:r>
            <a:r>
              <a:rPr lang="ru-RU" dirty="0"/>
              <a:t>ь</a:t>
            </a:r>
            <a:r>
              <a:rPr lang="ru-RU" dirty="0" smtClean="0"/>
              <a:t> в массив год рождения, день и месяц рождения?</a:t>
            </a:r>
          </a:p>
          <a:p>
            <a:r>
              <a:rPr lang="ru-RU" dirty="0" smtClean="0"/>
              <a:t>Создать массив и позже инициализировать его значения?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056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 Оказывается можно</a:t>
            </a:r>
            <a:r>
              <a:rPr lang="en-US" dirty="0" smtClean="0"/>
              <a:t>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Создать массив определенной длины, не инициализируя его.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massiv</a:t>
            </a:r>
            <a:r>
              <a:rPr lang="en-US" dirty="0" smtClean="0"/>
              <a:t>[] = new </a:t>
            </a:r>
            <a:r>
              <a:rPr lang="en-US" dirty="0" err="1" smtClean="0"/>
              <a:t>int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dirty="0" smtClean="0"/>
              <a:t>]; </a:t>
            </a:r>
            <a:endParaRPr lang="ru-RU" dirty="0" smtClean="0"/>
          </a:p>
          <a:p>
            <a:r>
              <a:rPr lang="ru-RU" dirty="0" smtClean="0"/>
              <a:t>10 – длина массива.</a:t>
            </a:r>
          </a:p>
          <a:p>
            <a:r>
              <a:rPr lang="ru-RU" dirty="0" smtClean="0"/>
              <a:t>Длина массива обязательна! Потому что система должна знать сколько памяти вам нужно выделить.</a:t>
            </a:r>
          </a:p>
          <a:p>
            <a:r>
              <a:rPr lang="ru-RU" dirty="0" smtClean="0"/>
              <a:t>Позже мы можем в каждый индекс (ведро) сохранить значение (положить игрушку)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assiv</a:t>
            </a:r>
            <a:r>
              <a:rPr lang="en-US" dirty="0" smtClean="0"/>
              <a:t>[0] = 982;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assiv</a:t>
            </a:r>
            <a:r>
              <a:rPr lang="en-US" dirty="0" smtClean="0"/>
              <a:t>[5] = 1000;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2568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 Надо держаться в рамках приличий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err="1" smtClean="0"/>
              <a:t>IndexOutOfBoundsException</a:t>
            </a:r>
            <a:r>
              <a:rPr lang="en-US" dirty="0" smtClean="0"/>
              <a:t> – </a:t>
            </a:r>
            <a:r>
              <a:rPr lang="ru-RU" dirty="0" smtClean="0"/>
              <a:t>это страшный сон для начинающих программистов.</a:t>
            </a:r>
          </a:p>
          <a:p>
            <a:r>
              <a:rPr lang="ru-RU" dirty="0" smtClean="0"/>
              <a:t>Нужно правильно целиться. Не выходить за рамки отведенного цикла</a:t>
            </a:r>
          </a:p>
          <a:p>
            <a:r>
              <a:rPr lang="ru-RU" dirty="0" smtClean="0"/>
              <a:t>Что будет если сделать вот так:</a:t>
            </a:r>
          </a:p>
          <a:p>
            <a:pPr marL="0" indent="0">
              <a:buNone/>
            </a:pPr>
            <a:r>
              <a:rPr lang="en-US" dirty="0" smtClean="0"/>
              <a:t>String [] </a:t>
            </a:r>
            <a:r>
              <a:rPr lang="en-US" dirty="0" err="1" smtClean="0"/>
              <a:t>stringArray</a:t>
            </a:r>
            <a:r>
              <a:rPr lang="en-US" dirty="0" smtClean="0"/>
              <a:t> = new String[10];</a:t>
            </a:r>
          </a:p>
          <a:p>
            <a:pPr marL="0" indent="0">
              <a:buNone/>
            </a:pPr>
            <a:r>
              <a:rPr lang="en-US" dirty="0" err="1" smtClean="0"/>
              <a:t>stringArray</a:t>
            </a:r>
            <a:r>
              <a:rPr lang="en-US" dirty="0" smtClean="0"/>
              <a:t>[1</a:t>
            </a:r>
            <a:r>
              <a:rPr lang="ru-RU" dirty="0" smtClean="0"/>
              <a:t>1</a:t>
            </a:r>
            <a:r>
              <a:rPr lang="en-US" dirty="0" smtClean="0"/>
              <a:t>] = “</a:t>
            </a:r>
            <a:r>
              <a:rPr lang="ru-RU" dirty="0" err="1" smtClean="0"/>
              <a:t>Васииилииий</a:t>
            </a:r>
            <a:r>
              <a:rPr lang="ru-RU" dirty="0" smtClean="0"/>
              <a:t>!</a:t>
            </a:r>
            <a:r>
              <a:rPr lang="en-US" dirty="0" smtClean="0"/>
              <a:t>”</a:t>
            </a:r>
            <a:endParaRPr lang="ru-RU" dirty="0" smtClean="0"/>
          </a:p>
          <a:p>
            <a:r>
              <a:rPr lang="ru-RU" dirty="0" smtClean="0"/>
              <a:t>Помни о том что нумерация индексов начинается с 0. Первый элемент имеет индекс 0. </a:t>
            </a:r>
          </a:p>
          <a:p>
            <a:pPr lvl="1"/>
            <a:r>
              <a:rPr lang="en-US" dirty="0" err="1" smtClean="0"/>
              <a:t>stringArray</a:t>
            </a:r>
            <a:r>
              <a:rPr lang="en-US" dirty="0" smtClean="0"/>
              <a:t>[0] = “</a:t>
            </a:r>
            <a:r>
              <a:rPr lang="ru-RU" dirty="0" smtClean="0"/>
              <a:t>Петя</a:t>
            </a:r>
            <a:r>
              <a:rPr lang="en-US" dirty="0" smtClean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5788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854</Words>
  <Application>Microsoft Office PowerPoint</Application>
  <PresentationFormat>Произвольный</PresentationFormat>
  <Paragraphs>111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JAVA Жил-Массивы</vt:lpstr>
      <vt:lpstr>Массив – это:</vt:lpstr>
      <vt:lpstr> Из чего состоит массив?</vt:lpstr>
      <vt:lpstr>Длина массива и номер индекса.</vt:lpstr>
      <vt:lpstr>String students[] = {“Иван”, “Егор”, “Илья”}</vt:lpstr>
      <vt:lpstr> Практис 1</vt:lpstr>
      <vt:lpstr> Можно ли?</vt:lpstr>
      <vt:lpstr> Оказывается можно!</vt:lpstr>
      <vt:lpstr> Надо держаться в рамках приличий</vt:lpstr>
      <vt:lpstr> Жонглирование циклами и массивами</vt:lpstr>
      <vt:lpstr> Практис 2</vt:lpstr>
      <vt:lpstr> А можно как-то упростить for?</vt:lpstr>
      <vt:lpstr> А можно как-то упростить for?</vt:lpstr>
      <vt:lpstr> foreach попытается помочь</vt:lpstr>
      <vt:lpstr> Практис 3</vt:lpstr>
      <vt:lpstr> Препод нас водил за нос!</vt:lpstr>
      <vt:lpstr> Не совсем </vt:lpstr>
      <vt:lpstr> Домашка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Жил-Массивы</dc:title>
  <dc:creator>Kasymov Alisher</dc:creator>
  <cp:lastModifiedBy>Alish</cp:lastModifiedBy>
  <cp:revision>24</cp:revision>
  <dcterms:created xsi:type="dcterms:W3CDTF">2018-10-05T09:08:09Z</dcterms:created>
  <dcterms:modified xsi:type="dcterms:W3CDTF">2018-10-05T14:05:15Z</dcterms:modified>
</cp:coreProperties>
</file>