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26269-3CFA-4DA6-8166-68E6BD79E053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D9750-4330-498D-8DC2-579AEF6633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26269-3CFA-4DA6-8166-68E6BD79E053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D9750-4330-498D-8DC2-579AEF6633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26269-3CFA-4DA6-8166-68E6BD79E053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D9750-4330-498D-8DC2-579AEF6633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26269-3CFA-4DA6-8166-68E6BD79E053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D9750-4330-498D-8DC2-579AEF6633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26269-3CFA-4DA6-8166-68E6BD79E053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D9750-4330-498D-8DC2-579AEF6633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26269-3CFA-4DA6-8166-68E6BD79E053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D9750-4330-498D-8DC2-579AEF6633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26269-3CFA-4DA6-8166-68E6BD79E053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D9750-4330-498D-8DC2-579AEF6633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26269-3CFA-4DA6-8166-68E6BD79E053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D9750-4330-498D-8DC2-579AEF6633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26269-3CFA-4DA6-8166-68E6BD79E053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D9750-4330-498D-8DC2-579AEF6633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26269-3CFA-4DA6-8166-68E6BD79E053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D9750-4330-498D-8DC2-579AEF6633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26269-3CFA-4DA6-8166-68E6BD79E053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D9750-4330-498D-8DC2-579AEF6633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4226269-3CFA-4DA6-8166-68E6BD79E053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B2D9750-4330-498D-8DC2-579AEF6633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Java</a:t>
            </a:r>
            <a:br>
              <a:rPr lang="en-US" dirty="0" smtClean="0"/>
            </a:br>
            <a:r>
              <a:rPr lang="ru-RU" dirty="0" smtClean="0"/>
              <a:t>Алгоритмы, </a:t>
            </a:r>
            <a:r>
              <a:rPr lang="en-US" dirty="0" smtClean="0"/>
              <a:t>Debug, </a:t>
            </a:r>
            <a:r>
              <a:rPr lang="ru-RU" dirty="0" smtClean="0"/>
              <a:t>повторы.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IT-Academy</a:t>
            </a:r>
          </a:p>
          <a:p>
            <a:r>
              <a:rPr lang="en-US" dirty="0" smtClean="0"/>
              <a:t>Bishkek 2018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Поиграем?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Я загадал какое-то число от 1 до 1000. Ваша задача – отгадать его за меньшее количество попыток.</a:t>
            </a:r>
          </a:p>
          <a:p>
            <a:r>
              <a:rPr lang="ru-RU" dirty="0" smtClean="0"/>
              <a:t>Вы пытаетесь угадать число – я вам отвечаю больше оно или меньше, загаданного мной числа.</a:t>
            </a:r>
          </a:p>
          <a:p>
            <a:r>
              <a:rPr lang="ru-RU" dirty="0" smtClean="0"/>
              <a:t>Давайте подумаем над алгоритмом.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Задача 2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Создать программу, которая принимает строку. В строке нужно  </a:t>
            </a:r>
          </a:p>
          <a:p>
            <a:pPr lvl="1"/>
            <a:r>
              <a:rPr lang="ru-RU" dirty="0" smtClean="0"/>
              <a:t>Указать индекс первой буквы «а».</a:t>
            </a:r>
          </a:p>
          <a:p>
            <a:pPr lvl="1"/>
            <a:r>
              <a:rPr lang="ru-RU" dirty="0" smtClean="0"/>
              <a:t>Найти количество появлений буквы а.</a:t>
            </a:r>
          </a:p>
          <a:p>
            <a:pPr lvl="1"/>
            <a:r>
              <a:rPr lang="ru-RU" dirty="0" smtClean="0"/>
              <a:t>Использовать </a:t>
            </a:r>
            <a:r>
              <a:rPr lang="en-US" dirty="0" err="1" smtClean="0"/>
              <a:t>charAt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 Усложняем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В заданном тексте посчитать сколько раз «появилась» каждая буква. </a:t>
            </a:r>
            <a:r>
              <a:rPr lang="ru-RU" dirty="0" err="1" smtClean="0"/>
              <a:t>Напр</a:t>
            </a:r>
            <a:r>
              <a:rPr lang="ru-RU" dirty="0" smtClean="0"/>
              <a:t>: «Вселенная».</a:t>
            </a:r>
          </a:p>
          <a:p>
            <a:pPr lvl="1"/>
            <a:r>
              <a:rPr lang="ru-RU" dirty="0" smtClean="0"/>
              <a:t>В – 1</a:t>
            </a:r>
          </a:p>
          <a:p>
            <a:pPr lvl="1"/>
            <a:r>
              <a:rPr lang="ru-RU" dirty="0" smtClean="0"/>
              <a:t>С – 1</a:t>
            </a:r>
          </a:p>
          <a:p>
            <a:pPr lvl="1"/>
            <a:r>
              <a:rPr lang="ru-RU" dirty="0" smtClean="0"/>
              <a:t>Е – 2</a:t>
            </a:r>
          </a:p>
          <a:p>
            <a:pPr lvl="1"/>
            <a:r>
              <a:rPr lang="ru-RU" dirty="0" smtClean="0"/>
              <a:t>Л – 1</a:t>
            </a:r>
          </a:p>
          <a:p>
            <a:pPr lvl="1"/>
            <a:r>
              <a:rPr lang="ru-RU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 Опишем алгоритмически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Я иду на курсы </a:t>
            </a:r>
            <a:r>
              <a:rPr lang="en-US" dirty="0" smtClean="0"/>
              <a:t>Java.</a:t>
            </a:r>
          </a:p>
          <a:p>
            <a:r>
              <a:rPr lang="ru-RU" dirty="0" smtClean="0"/>
              <a:t>Я хочу посмотреть футбол в 12 ночи.</a:t>
            </a:r>
          </a:p>
          <a:p>
            <a:r>
              <a:rPr lang="ru-RU" dirty="0" smtClean="0"/>
              <a:t>Я приготовил яичницу.</a:t>
            </a:r>
          </a:p>
          <a:p>
            <a:r>
              <a:rPr lang="ru-RU" dirty="0" smtClean="0"/>
              <a:t>Я заплатил за электричество</a:t>
            </a:r>
          </a:p>
          <a:p>
            <a:r>
              <a:rPr lang="ru-RU" dirty="0" smtClean="0"/>
              <a:t>Начислить бонусы если планы выполнены, в зависимости от трудового стажа.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 Букмекерская контора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ru-RU" dirty="0" smtClean="0"/>
              <a:t>На победу </a:t>
            </a:r>
            <a:r>
              <a:rPr lang="ru-RU" dirty="0" err="1" smtClean="0"/>
              <a:t>Хабиба</a:t>
            </a:r>
            <a:r>
              <a:rPr lang="ru-RU" dirty="0" smtClean="0"/>
              <a:t> было 200 ставок. На победу </a:t>
            </a:r>
            <a:r>
              <a:rPr lang="ru-RU" dirty="0" err="1" smtClean="0"/>
              <a:t>Конора</a:t>
            </a:r>
            <a:r>
              <a:rPr lang="ru-RU" dirty="0" smtClean="0"/>
              <a:t> 150. Суммы разные – в инте</a:t>
            </a:r>
            <a:r>
              <a:rPr lang="ru-RU" dirty="0" smtClean="0"/>
              <a:t>р</a:t>
            </a:r>
            <a:r>
              <a:rPr lang="ru-RU" dirty="0" smtClean="0"/>
              <a:t>вале между 100 и 1000 (</a:t>
            </a:r>
            <a:r>
              <a:rPr lang="en-US" dirty="0" err="1" smtClean="0"/>
              <a:t>Math.random</a:t>
            </a:r>
            <a:r>
              <a:rPr lang="ru-RU" dirty="0" smtClean="0"/>
              <a:t>). Победил </a:t>
            </a:r>
            <a:r>
              <a:rPr lang="ru-RU" dirty="0" err="1" smtClean="0"/>
              <a:t>Хабиб</a:t>
            </a:r>
            <a:r>
              <a:rPr lang="ru-RU" dirty="0" smtClean="0"/>
              <a:t>. Ставки тех, кто ставил на </a:t>
            </a:r>
            <a:r>
              <a:rPr lang="ru-RU" dirty="0" err="1" smtClean="0"/>
              <a:t>Конора</a:t>
            </a:r>
            <a:r>
              <a:rPr lang="ru-RU" dirty="0" smtClean="0"/>
              <a:t> сгорели. Их деньги нужно распределить пропорционально между теми, кто ставил на </a:t>
            </a:r>
            <a:r>
              <a:rPr lang="ru-RU" dirty="0" err="1" smtClean="0"/>
              <a:t>Хабиба</a:t>
            </a:r>
            <a:r>
              <a:rPr lang="ru-RU" dirty="0" smtClean="0"/>
              <a:t>. Тот кто ставил 100 получает меньше того</a:t>
            </a:r>
            <a:r>
              <a:rPr lang="ru-RU" dirty="0" smtClean="0"/>
              <a:t>,</a:t>
            </a:r>
            <a:r>
              <a:rPr lang="ru-RU" dirty="0" smtClean="0"/>
              <a:t> кто ставил 1000.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 Циклы. Остановите, я схожу.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break </a:t>
            </a:r>
            <a:r>
              <a:rPr lang="ru-RU" dirty="0" smtClean="0"/>
              <a:t>используется и в циклах. Когда программа натыкается на это условие – она выходит из цикла.</a:t>
            </a:r>
          </a:p>
          <a:p>
            <a:r>
              <a:rPr lang="ru-RU" dirty="0" smtClean="0"/>
              <a:t>Например, условие выполнилось (вы нашли что искали в цикле) и вам незачем «вхолостую» гонять цикл, съедать ресурсы системы. </a:t>
            </a:r>
            <a:r>
              <a:rPr lang="en-US" dirty="0" smtClean="0"/>
              <a:t>Break – </a:t>
            </a:r>
            <a:r>
              <a:rPr lang="ru-RU" dirty="0" smtClean="0"/>
              <a:t>как раз хорошо подойдёт.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Циклы. Продолжаем банкет!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continue </a:t>
            </a:r>
            <a:r>
              <a:rPr lang="ru-RU" dirty="0" smtClean="0"/>
              <a:t>используется</a:t>
            </a:r>
            <a:r>
              <a:rPr lang="ru-RU" dirty="0" smtClean="0"/>
              <a:t>,</a:t>
            </a:r>
            <a:r>
              <a:rPr lang="ru-RU" dirty="0" smtClean="0"/>
              <a:t> если вы поняли что «ловить в  текущей итерации нечего» и надо переходить к следующей.  Допустим </a:t>
            </a:r>
            <a:r>
              <a:rPr lang="en-US" dirty="0" smtClean="0"/>
              <a:t>i</a:t>
            </a:r>
            <a:r>
              <a:rPr lang="en-US" dirty="0" smtClean="0"/>
              <a:t> = 8 </a:t>
            </a:r>
            <a:r>
              <a:rPr lang="ru-RU" dirty="0" smtClean="0"/>
              <a:t>не актуален, нужно перескочить на </a:t>
            </a:r>
            <a:r>
              <a:rPr lang="en-US" dirty="0" err="1" smtClean="0"/>
              <a:t>i</a:t>
            </a:r>
            <a:r>
              <a:rPr lang="en-US" dirty="0" smtClean="0"/>
              <a:t> = 9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Попробуйте вывести чётные числа до 100 с помощью </a:t>
            </a:r>
            <a:r>
              <a:rPr lang="en-US" dirty="0" smtClean="0"/>
              <a:t>continue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Вопросы</a:t>
            </a:r>
            <a:endParaRPr lang="en-US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Какая разница между </a:t>
            </a:r>
            <a:r>
              <a:rPr lang="en-US" dirty="0" smtClean="0"/>
              <a:t>if </a:t>
            </a:r>
            <a:r>
              <a:rPr lang="ru-RU" dirty="0" smtClean="0"/>
              <a:t>и </a:t>
            </a:r>
            <a:r>
              <a:rPr lang="en-US" dirty="0" smtClean="0"/>
              <a:t>switch.</a:t>
            </a:r>
          </a:p>
          <a:p>
            <a:r>
              <a:rPr lang="ru-RU" dirty="0" smtClean="0"/>
              <a:t>Принцип работы </a:t>
            </a:r>
            <a:r>
              <a:rPr lang="en-US" dirty="0" smtClean="0"/>
              <a:t>if else.</a:t>
            </a:r>
          </a:p>
          <a:p>
            <a:r>
              <a:rPr lang="ru-RU" dirty="0" smtClean="0"/>
              <a:t>Что такое </a:t>
            </a:r>
            <a:r>
              <a:rPr lang="en-US" dirty="0" smtClean="0"/>
              <a:t>unsigned.</a:t>
            </a:r>
          </a:p>
          <a:p>
            <a:r>
              <a:rPr lang="ru-RU" dirty="0" smtClean="0"/>
              <a:t>Что такое остаток от деления и зачем он нужен.</a:t>
            </a:r>
          </a:p>
          <a:p>
            <a:r>
              <a:rPr lang="ru-RU" dirty="0" smtClean="0"/>
              <a:t>Что такое целочисленное деление.</a:t>
            </a:r>
          </a:p>
          <a:p>
            <a:r>
              <a:rPr lang="ru-RU" dirty="0" smtClean="0"/>
              <a:t>Как инициализировать переменную</a:t>
            </a:r>
          </a:p>
          <a:p>
            <a:r>
              <a:rPr lang="ru-RU" dirty="0" smtClean="0"/>
              <a:t>Может ли массив быть пустым</a:t>
            </a:r>
          </a:p>
          <a:p>
            <a:r>
              <a:rPr lang="ru-RU" dirty="0" smtClean="0"/>
              <a:t>Как  удалить переменную</a:t>
            </a:r>
          </a:p>
          <a:p>
            <a:r>
              <a:rPr lang="ru-RU" dirty="0" smtClean="0"/>
              <a:t>Какие примитивные типы знаете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for </a:t>
            </a:r>
            <a:r>
              <a:rPr lang="ru-RU" dirty="0" smtClean="0"/>
              <a:t>в чём разница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Структура </a:t>
            </a:r>
            <a:r>
              <a:rPr lang="en-US" dirty="0" smtClean="0"/>
              <a:t>for</a:t>
            </a:r>
          </a:p>
          <a:p>
            <a:r>
              <a:rPr lang="ru-RU" dirty="0" smtClean="0"/>
              <a:t>Что такое область видимости переменной</a:t>
            </a:r>
          </a:p>
          <a:p>
            <a:r>
              <a:rPr lang="ru-RU" dirty="0" smtClean="0"/>
              <a:t>Как увеличить переменную на 2. Дайте 3 способа.</a:t>
            </a:r>
          </a:p>
          <a:p>
            <a:r>
              <a:rPr lang="ru-RU" dirty="0" smtClean="0"/>
              <a:t>Где мы использовали методы</a:t>
            </a:r>
          </a:p>
          <a:p>
            <a:r>
              <a:rPr lang="ru-RU" dirty="0" smtClean="0"/>
              <a:t>Для чего используется </a:t>
            </a:r>
            <a:r>
              <a:rPr lang="en-US" dirty="0" smtClean="0"/>
              <a:t>cast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Long </a:t>
            </a:r>
            <a:r>
              <a:rPr lang="ru-RU" dirty="0" smtClean="0"/>
              <a:t>можно сохранить?</a:t>
            </a:r>
          </a:p>
          <a:p>
            <a:r>
              <a:rPr lang="en-US" dirty="0" smtClean="0"/>
              <a:t>Java </a:t>
            </a:r>
            <a:r>
              <a:rPr lang="ru-RU" dirty="0" smtClean="0"/>
              <a:t>восприимчива к регистру (</a:t>
            </a:r>
            <a:r>
              <a:rPr lang="en-US" dirty="0" smtClean="0"/>
              <a:t>case sensitive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Что такое разрядность числа.</a:t>
            </a:r>
          </a:p>
          <a:p>
            <a:r>
              <a:rPr lang="ru-RU" dirty="0" smtClean="0"/>
              <a:t>Строка – примитивный тип?</a:t>
            </a:r>
          </a:p>
          <a:p>
            <a:r>
              <a:rPr lang="ru-RU" dirty="0" smtClean="0"/>
              <a:t>Строка инициализируется в двойных кавычках</a:t>
            </a:r>
          </a:p>
          <a:p>
            <a:r>
              <a:rPr lang="ru-RU" dirty="0" smtClean="0"/>
              <a:t>Что такое </a:t>
            </a:r>
            <a:r>
              <a:rPr lang="en-US" dirty="0" err="1" smtClean="0"/>
              <a:t>args</a:t>
            </a:r>
            <a:r>
              <a:rPr lang="en-US" dirty="0" smtClean="0"/>
              <a:t>[] </a:t>
            </a:r>
            <a:r>
              <a:rPr lang="ru-RU" dirty="0" smtClean="0"/>
              <a:t>в </a:t>
            </a:r>
            <a:r>
              <a:rPr lang="en-US" smtClean="0"/>
              <a:t>main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Готовимся к экзамену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В пятницу </a:t>
            </a:r>
            <a:r>
              <a:rPr lang="ru-RU" dirty="0" smtClean="0"/>
              <a:t>будет экзамен</a:t>
            </a:r>
          </a:p>
          <a:p>
            <a:r>
              <a:rPr lang="ru-RU" dirty="0" smtClean="0"/>
              <a:t>Сегодня закрываем бреши и тренируемся</a:t>
            </a:r>
          </a:p>
          <a:p>
            <a:r>
              <a:rPr lang="ru-RU" dirty="0" smtClean="0"/>
              <a:t>Научимся отлаживать (</a:t>
            </a:r>
            <a:r>
              <a:rPr lang="ru-RU" dirty="0" err="1" smtClean="0"/>
              <a:t>дебажить</a:t>
            </a:r>
            <a:r>
              <a:rPr lang="ru-RU" dirty="0" smtClean="0"/>
              <a:t>) программы</a:t>
            </a:r>
          </a:p>
          <a:p>
            <a:r>
              <a:rPr lang="ru-RU" dirty="0" smtClean="0"/>
              <a:t>Будем выполнять </a:t>
            </a:r>
            <a:r>
              <a:rPr lang="ru-RU" dirty="0" smtClean="0"/>
              <a:t>разные задачи, </a:t>
            </a:r>
            <a:r>
              <a:rPr lang="ru-RU" dirty="0" smtClean="0"/>
              <a:t>чтобы освежить знания.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Отладка – зачем?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ru-RU" dirty="0" smtClean="0"/>
              <a:t>Программы пишутся людьми, и в процессе написания случаются всякие ошибки. Важно уметь их находить и исправлять.</a:t>
            </a:r>
          </a:p>
          <a:p>
            <a:r>
              <a:rPr lang="ru-RU" dirty="0" smtClean="0"/>
              <a:t>Без возможности отладки – программист превращается в слепого котёнка.</a:t>
            </a:r>
          </a:p>
          <a:p>
            <a:r>
              <a:rPr lang="ru-RU" dirty="0" smtClean="0"/>
              <a:t>Программы не должны писаться «по бразильской системе» – без возможности ошибиться.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Как отлаживать?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Почти во всех </a:t>
            </a:r>
            <a:r>
              <a:rPr lang="en-US" dirty="0" smtClean="0"/>
              <a:t>IDE </a:t>
            </a:r>
            <a:r>
              <a:rPr lang="ru-RU" dirty="0" smtClean="0"/>
              <a:t>есть возможность запуска программы в </a:t>
            </a:r>
            <a:r>
              <a:rPr lang="ru-RU" dirty="0" err="1" smtClean="0"/>
              <a:t>дебаг</a:t>
            </a:r>
            <a:r>
              <a:rPr lang="ru-RU" dirty="0" smtClean="0"/>
              <a:t> режиме (</a:t>
            </a:r>
            <a:r>
              <a:rPr lang="ru-RU" dirty="0" err="1" smtClean="0"/>
              <a:t>режиме</a:t>
            </a:r>
            <a:r>
              <a:rPr lang="ru-RU" dirty="0" smtClean="0"/>
              <a:t> отладки). </a:t>
            </a:r>
            <a:endParaRPr lang="en-US" dirty="0" smtClean="0"/>
          </a:p>
          <a:p>
            <a:r>
              <a:rPr lang="ru-RU" dirty="0" err="1" smtClean="0"/>
              <a:t>Дебаг</a:t>
            </a:r>
            <a:r>
              <a:rPr lang="ru-RU" dirty="0" smtClean="0"/>
              <a:t> режим это «необычный </a:t>
            </a:r>
            <a:r>
              <a:rPr lang="en-US" dirty="0" smtClean="0"/>
              <a:t>Run</a:t>
            </a:r>
            <a:r>
              <a:rPr lang="ru-RU" dirty="0" smtClean="0"/>
              <a:t>», с возможностью просмотра текущих значений переменных.</a:t>
            </a:r>
          </a:p>
          <a:p>
            <a:r>
              <a:rPr lang="ru-RU" dirty="0" smtClean="0"/>
              <a:t>В </a:t>
            </a:r>
            <a:r>
              <a:rPr lang="en-US" dirty="0" err="1" smtClean="0"/>
              <a:t>IntelliJ</a:t>
            </a:r>
            <a:r>
              <a:rPr lang="en-US" dirty="0" smtClean="0"/>
              <a:t> Idea </a:t>
            </a:r>
            <a:r>
              <a:rPr lang="ru-RU" dirty="0" smtClean="0"/>
              <a:t>эта возможность находится по адресу меню – </a:t>
            </a:r>
            <a:r>
              <a:rPr lang="en-US" dirty="0" smtClean="0"/>
              <a:t>“Run” -&gt; “Debug”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Опыты с последним ДЗ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Запускаем программу в </a:t>
            </a:r>
            <a:r>
              <a:rPr lang="ru-RU" dirty="0" err="1"/>
              <a:t>д</a:t>
            </a:r>
            <a:r>
              <a:rPr lang="ru-RU" dirty="0" err="1" smtClean="0"/>
              <a:t>ебаг</a:t>
            </a:r>
            <a:r>
              <a:rPr lang="ru-RU" dirty="0" smtClean="0"/>
              <a:t> режиме.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Наслаждаемся…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Опыты с последним ДЗ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Запускаем программу в </a:t>
            </a:r>
            <a:r>
              <a:rPr lang="ru-RU" dirty="0" err="1"/>
              <a:t>д</a:t>
            </a:r>
            <a:r>
              <a:rPr lang="ru-RU" dirty="0" err="1" smtClean="0"/>
              <a:t>ебаг</a:t>
            </a:r>
            <a:r>
              <a:rPr lang="ru-RU" dirty="0" smtClean="0"/>
              <a:t> режиме.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Наслаждаемся…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Oh wait – </a:t>
            </a:r>
            <a:r>
              <a:rPr lang="ru-RU" dirty="0" smtClean="0"/>
              <a:t>ничего же не изменилось?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dirty="0" smtClean="0"/>
              <a:t>Точка останова (</a:t>
            </a:r>
            <a:r>
              <a:rPr lang="en-US" dirty="0" smtClean="0"/>
              <a:t>breakpoint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Нужно подсказать системе, в какой строчке кода вы ходите считать данные.</a:t>
            </a:r>
          </a:p>
          <a:p>
            <a:r>
              <a:rPr lang="ru-RU" dirty="0" smtClean="0"/>
              <a:t>Если такой точки не указано – это будет почти обычный </a:t>
            </a:r>
            <a:r>
              <a:rPr lang="en-US" dirty="0" smtClean="0"/>
              <a:t>run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Точку ставят в </a:t>
            </a:r>
            <a:r>
              <a:rPr lang="en-US" dirty="0" smtClean="0"/>
              <a:t>IDE</a:t>
            </a:r>
            <a:r>
              <a:rPr lang="ru-RU" dirty="0" smtClean="0"/>
              <a:t>, в окне с кодом,</a:t>
            </a:r>
            <a:r>
              <a:rPr lang="en-US" dirty="0" smtClean="0"/>
              <a:t> </a:t>
            </a:r>
            <a:r>
              <a:rPr lang="ru-RU" dirty="0" smtClean="0"/>
              <a:t>слева, там где находятся номера строк кода.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Опять запускаем ДЗ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Ставим точки останова</a:t>
            </a:r>
          </a:p>
          <a:p>
            <a:r>
              <a:rPr lang="ru-RU" dirty="0" smtClean="0"/>
              <a:t>Перемещаемся по коду.</a:t>
            </a:r>
          </a:p>
          <a:p>
            <a:pPr lvl="1"/>
            <a:r>
              <a:rPr lang="ru-RU" dirty="0" smtClean="0"/>
              <a:t>Кнопка </a:t>
            </a:r>
            <a:r>
              <a:rPr lang="en-US" dirty="0" smtClean="0"/>
              <a:t>F8 – </a:t>
            </a:r>
            <a:r>
              <a:rPr lang="ru-RU" dirty="0" smtClean="0"/>
              <a:t>сделать шаг</a:t>
            </a:r>
          </a:p>
          <a:p>
            <a:pPr lvl="1"/>
            <a:r>
              <a:rPr lang="ru-RU" dirty="0" smtClean="0"/>
              <a:t>Кнопка </a:t>
            </a:r>
            <a:r>
              <a:rPr lang="en-US" dirty="0" smtClean="0"/>
              <a:t>F7 – </a:t>
            </a:r>
            <a:r>
              <a:rPr lang="ru-RU" dirty="0" smtClean="0"/>
              <a:t>войти в метод.</a:t>
            </a:r>
          </a:p>
          <a:p>
            <a:pPr lvl="1"/>
            <a:r>
              <a:rPr lang="ru-RU" dirty="0" smtClean="0"/>
              <a:t>Кнопка </a:t>
            </a:r>
            <a:r>
              <a:rPr lang="en-US" dirty="0" smtClean="0"/>
              <a:t>F9 – </a:t>
            </a:r>
            <a:r>
              <a:rPr lang="ru-RU" dirty="0" smtClean="0"/>
              <a:t>продолжить до следующего </a:t>
            </a:r>
            <a:r>
              <a:rPr lang="ru-RU" dirty="0" err="1" smtClean="0"/>
              <a:t>брейкпойнта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окне </a:t>
            </a:r>
            <a:r>
              <a:rPr lang="en-US" dirty="0" smtClean="0"/>
              <a:t>debugger – </a:t>
            </a:r>
            <a:r>
              <a:rPr lang="ru-RU" dirty="0" smtClean="0"/>
              <a:t>находим свои переменные и проверяем их значения.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/>
              <a:t>Чему учит </a:t>
            </a:r>
            <a:r>
              <a:rPr lang="ru-RU" dirty="0" err="1" smtClean="0"/>
              <a:t>дебагер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err="1" smtClean="0"/>
              <a:t>Дебаггер</a:t>
            </a:r>
            <a:r>
              <a:rPr lang="ru-RU" dirty="0" smtClean="0"/>
              <a:t> показывает «нутро» системы.</a:t>
            </a:r>
          </a:p>
          <a:p>
            <a:r>
              <a:rPr lang="ru-RU" dirty="0" smtClean="0"/>
              <a:t>Учит понимать как работает программа.</a:t>
            </a:r>
          </a:p>
          <a:p>
            <a:r>
              <a:rPr lang="ru-RU" dirty="0" smtClean="0"/>
              <a:t>Учит терпению и наблюдательности.</a:t>
            </a:r>
          </a:p>
          <a:p>
            <a:r>
              <a:rPr lang="ru-RU" dirty="0" smtClean="0"/>
              <a:t>Большая часть ошибок программистов от невнимательности – </a:t>
            </a:r>
            <a:r>
              <a:rPr lang="ru-RU" dirty="0" err="1" smtClean="0"/>
              <a:t>дебагер</a:t>
            </a:r>
            <a:r>
              <a:rPr lang="ru-RU" dirty="0" smtClean="0"/>
              <a:t> в этом отличный </a:t>
            </a:r>
            <a:r>
              <a:rPr lang="ru-RU" dirty="0" err="1" smtClean="0"/>
              <a:t>помошник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137</TotalTime>
  <Words>711</Words>
  <Application>Microsoft Office PowerPoint</Application>
  <PresentationFormat>Экран (4:3)</PresentationFormat>
  <Paragraphs>92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Солнцестояние</vt:lpstr>
      <vt:lpstr>Java Алгоритмы, Debug, повторы.</vt:lpstr>
      <vt:lpstr>Готовимся к экзамену</vt:lpstr>
      <vt:lpstr>Отладка – зачем?</vt:lpstr>
      <vt:lpstr>Как отлаживать?</vt:lpstr>
      <vt:lpstr>Опыты с последним ДЗ</vt:lpstr>
      <vt:lpstr>Опыты с последним ДЗ</vt:lpstr>
      <vt:lpstr>Точка останова (breakpoint)</vt:lpstr>
      <vt:lpstr>Опять запускаем ДЗ</vt:lpstr>
      <vt:lpstr>Чему учит дебагер</vt:lpstr>
      <vt:lpstr>Поиграем?</vt:lpstr>
      <vt:lpstr>Задача 2</vt:lpstr>
      <vt:lpstr> Усложняем</vt:lpstr>
      <vt:lpstr> Опишем алгоритмически</vt:lpstr>
      <vt:lpstr> Букмекерская контора</vt:lpstr>
      <vt:lpstr> Циклы. Остановите, я схожу.</vt:lpstr>
      <vt:lpstr>Циклы. Продолжаем банкет!</vt:lpstr>
      <vt:lpstr>Вопросы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Алгоритмы</dc:title>
  <dc:creator>Alish</dc:creator>
  <cp:lastModifiedBy>Alish</cp:lastModifiedBy>
  <cp:revision>25</cp:revision>
  <dcterms:created xsi:type="dcterms:W3CDTF">2018-10-07T14:51:10Z</dcterms:created>
  <dcterms:modified xsi:type="dcterms:W3CDTF">2018-10-08T12:42:34Z</dcterms:modified>
</cp:coreProperties>
</file>