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75" d="100"/>
          <a:sy n="75" d="100"/>
        </p:scale>
        <p:origin x="-1236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7AB88-E051-419D-ABD7-47653545C20F}" type="datetimeFigureOut">
              <a:rPr lang="ru-RU" smtClean="0"/>
              <a:t>11/06/2019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47D59-8F3C-4B52-9CE5-DD709016747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7AB88-E051-419D-ABD7-47653545C20F}" type="datetimeFigureOut">
              <a:rPr lang="ru-RU" smtClean="0"/>
              <a:t>11/06/2019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47D59-8F3C-4B52-9CE5-DD709016747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7AB88-E051-419D-ABD7-47653545C20F}" type="datetimeFigureOut">
              <a:rPr lang="ru-RU" smtClean="0"/>
              <a:t>11/06/2019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47D59-8F3C-4B52-9CE5-DD709016747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7AB88-E051-419D-ABD7-47653545C20F}" type="datetimeFigureOut">
              <a:rPr lang="ru-RU" smtClean="0"/>
              <a:t>11/06/2019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47D59-8F3C-4B52-9CE5-DD709016747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7AB88-E051-419D-ABD7-47653545C20F}" type="datetimeFigureOut">
              <a:rPr lang="ru-RU" smtClean="0"/>
              <a:t>11/06/2019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47D59-8F3C-4B52-9CE5-DD709016747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7AB88-E051-419D-ABD7-47653545C20F}" type="datetimeFigureOut">
              <a:rPr lang="ru-RU" smtClean="0"/>
              <a:t>11/06/2019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47D59-8F3C-4B52-9CE5-DD709016747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7AB88-E051-419D-ABD7-47653545C20F}" type="datetimeFigureOut">
              <a:rPr lang="ru-RU" smtClean="0"/>
              <a:t>11/06/2019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47D59-8F3C-4B52-9CE5-DD709016747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7AB88-E051-419D-ABD7-47653545C20F}" type="datetimeFigureOut">
              <a:rPr lang="ru-RU" smtClean="0"/>
              <a:t>11/06/2019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47D59-8F3C-4B52-9CE5-DD709016747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7AB88-E051-419D-ABD7-47653545C20F}" type="datetimeFigureOut">
              <a:rPr lang="ru-RU" smtClean="0"/>
              <a:t>11/06/2019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47D59-8F3C-4B52-9CE5-DD709016747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7AB88-E051-419D-ABD7-47653545C20F}" type="datetimeFigureOut">
              <a:rPr lang="ru-RU" smtClean="0"/>
              <a:t>11/06/2019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47D59-8F3C-4B52-9CE5-DD709016747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7AB88-E051-419D-ABD7-47653545C20F}" type="datetimeFigureOut">
              <a:rPr lang="ru-RU" smtClean="0"/>
              <a:t>11/06/2019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47D59-8F3C-4B52-9CE5-DD709016747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97AB88-E051-419D-ABD7-47653545C20F}" type="datetimeFigureOut">
              <a:rPr lang="ru-RU" smtClean="0"/>
              <a:t>11/06/2019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A47D59-8F3C-4B52-9CE5-DD7090167475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err="1" smtClean="0"/>
              <a:t>Презинтация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Дипломного проекта</a:t>
            </a:r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Идея проекта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1026" name="Picture 2" descr="C:\Users\pvoronoi\Desktop\calendarize-it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478050"/>
            <a:ext cx="8215370" cy="427504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Идея проекта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000100" y="1600200"/>
            <a:ext cx="6858048" cy="4525963"/>
          </a:xfrm>
        </p:spPr>
        <p:txBody>
          <a:bodyPr/>
          <a:lstStyle/>
          <a:p>
            <a:endParaRPr lang="ru-RU" dirty="0"/>
          </a:p>
        </p:txBody>
      </p:sp>
      <p:pic>
        <p:nvPicPr>
          <p:cNvPr id="2050" name="Picture 2" descr="C:\Users\pvoronoi\Desktop\2018-09-27_0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1428736"/>
            <a:ext cx="7429552" cy="491318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Ожидание и реальность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3075" name="Picture 3" descr="C:\Users\pvoronoi\Desktop\000947270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523661"/>
            <a:ext cx="8572560" cy="471044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10</Words>
  <Application>Microsoft Office PowerPoint</Application>
  <PresentationFormat>Экран (4:3)</PresentationFormat>
  <Paragraphs>5</Paragraphs>
  <Slides>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Тема Office</vt:lpstr>
      <vt:lpstr>Презинтация</vt:lpstr>
      <vt:lpstr>Идея проекта</vt:lpstr>
      <vt:lpstr>Идея проекта</vt:lpstr>
      <vt:lpstr>Ожидание и реальность</vt:lpstr>
      <vt:lpstr>Слайд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Презинтация</dc:title>
  <dc:creator>pvoronoi</dc:creator>
  <cp:lastModifiedBy>pvoronoi</cp:lastModifiedBy>
  <cp:revision>2</cp:revision>
  <dcterms:created xsi:type="dcterms:W3CDTF">2019-06-11T02:47:06Z</dcterms:created>
  <dcterms:modified xsi:type="dcterms:W3CDTF">2019-06-11T02:58:58Z</dcterms:modified>
</cp:coreProperties>
</file>