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60" r:id="rId6"/>
    <p:sldId id="265" r:id="rId7"/>
    <p:sldId id="267" r:id="rId8"/>
    <p:sldId id="264" r:id="rId9"/>
    <p:sldId id="261" r:id="rId10"/>
    <p:sldId id="266" r:id="rId11"/>
    <p:sldId id="262" r:id="rId12"/>
  </p:sldIdLst>
  <p:sldSz cx="9144000" cy="5143500" type="screen16x9"/>
  <p:notesSz cx="6858000" cy="9144000"/>
  <p:embeddedFontLst>
    <p:embeddedFont>
      <p:font typeface="Alata" panose="020B0604020202020204" charset="0"/>
      <p:regular r:id="rId14"/>
    </p:embeddedFont>
    <p:embeddedFont>
      <p:font typeface="Archivo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1A7"/>
    <a:srgbClr val="F4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F07296-9507-4BE1-8A6C-D8AF09EB1A1B}">
  <a:tblStyle styleId="{37F07296-9507-4BE1-8A6C-D8AF09EB1A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4f2145c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4f2145ca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4f2145ca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4f2145ca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4f2145ca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4f2145ca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00" y="202350"/>
            <a:ext cx="57066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657350"/>
            <a:ext cx="40233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203900" y="202350"/>
            <a:ext cx="57066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4949400" y="463800"/>
            <a:ext cx="3474600" cy="10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949400" y="1461600"/>
            <a:ext cx="3474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/>
          <p:nvPr/>
        </p:nvSpPr>
        <p:spPr>
          <a:xfrm>
            <a:off x="5315100" y="3471775"/>
            <a:ext cx="31089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infographics &amp; images by </a:t>
            </a:r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contents by </a:t>
            </a:r>
            <a:r>
              <a:rPr lang="en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Swetha Tandri</a:t>
            </a:r>
            <a:endParaRPr sz="12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8281404" y="4364064"/>
            <a:ext cx="740520" cy="478869"/>
            <a:chOff x="3932929" y="945489"/>
            <a:chExt cx="740520" cy="478869"/>
          </a:xfrm>
        </p:grpSpPr>
        <p:grpSp>
          <p:nvGrpSpPr>
            <p:cNvPr id="62" name="Google Shape;62;p15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67" name="Google Shape;67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15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71" name="Google Shape;71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 flipH="1">
            <a:off x="508594" y="401412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 flipH="1">
            <a:off x="59412" y="3622693"/>
            <a:ext cx="811927" cy="753197"/>
            <a:chOff x="4932662" y="2251593"/>
            <a:chExt cx="811927" cy="753197"/>
          </a:xfrm>
        </p:grpSpPr>
        <p:sp>
          <p:nvSpPr>
            <p:cNvPr id="78" name="Google Shape;78;p16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499450" y="2179625"/>
            <a:ext cx="61452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842725"/>
            <a:ext cx="1828800" cy="1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984250" y="2952750"/>
            <a:ext cx="337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4789250" y="2952750"/>
            <a:ext cx="337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984250" y="2571750"/>
            <a:ext cx="337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4"/>
          </p:nvPr>
        </p:nvSpPr>
        <p:spPr>
          <a:xfrm>
            <a:off x="4789250" y="2571750"/>
            <a:ext cx="337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20000" y="1192500"/>
            <a:ext cx="41148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20000" y="1665000"/>
            <a:ext cx="41148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988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4622250" y="540000"/>
            <a:ext cx="3801900" cy="4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20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58475"/>
            <a:ext cx="7704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4343375" y="984200"/>
            <a:ext cx="4800782" cy="3164929"/>
          </a:xfrm>
          <a:custGeom>
            <a:avLst/>
            <a:gdLst/>
            <a:ahLst/>
            <a:cxnLst/>
            <a:rect l="l" t="t" r="r" b="b"/>
            <a:pathLst>
              <a:path w="154814" h="98305" extrusionOk="0">
                <a:moveTo>
                  <a:pt x="16988" y="98305"/>
                </a:moveTo>
                <a:cubicBezTo>
                  <a:pt x="16988" y="98305"/>
                  <a:pt x="1" y="63514"/>
                  <a:pt x="12570" y="47247"/>
                </a:cubicBezTo>
                <a:cubicBezTo>
                  <a:pt x="25313" y="30764"/>
                  <a:pt x="33949" y="39157"/>
                  <a:pt x="46510" y="33324"/>
                </a:cubicBezTo>
                <a:cubicBezTo>
                  <a:pt x="59087" y="27482"/>
                  <a:pt x="60155" y="3264"/>
                  <a:pt x="85354" y="1624"/>
                </a:cubicBezTo>
                <a:cubicBezTo>
                  <a:pt x="110561" y="1"/>
                  <a:pt x="154813" y="19948"/>
                  <a:pt x="131290" y="97792"/>
                </a:cubicBezTo>
                <a:close/>
              </a:path>
            </a:pathLst>
          </a:custGeom>
          <a:solidFill>
            <a:srgbClr val="FFFFFF">
              <a:alpha val="21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/>
          </p:nvPr>
        </p:nvSpPr>
        <p:spPr>
          <a:xfrm>
            <a:off x="293322" y="1824627"/>
            <a:ext cx="5693309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распределения вычислений</a:t>
            </a:r>
            <a:endParaRPr sz="3600" b="0" dirty="0"/>
          </a:p>
        </p:txBody>
      </p:sp>
      <p:sp>
        <p:nvSpPr>
          <p:cNvPr id="95" name="Google Shape;95;p20"/>
          <p:cNvSpPr/>
          <p:nvPr/>
        </p:nvSpPr>
        <p:spPr>
          <a:xfrm>
            <a:off x="7126281" y="1543700"/>
            <a:ext cx="1116965" cy="1116693"/>
          </a:xfrm>
          <a:custGeom>
            <a:avLst/>
            <a:gdLst/>
            <a:ahLst/>
            <a:cxnLst/>
            <a:rect l="l" t="t" r="r" b="b"/>
            <a:pathLst>
              <a:path w="32864" h="32856" extrusionOk="0">
                <a:moveTo>
                  <a:pt x="16332" y="8338"/>
                </a:moveTo>
                <a:cubicBezTo>
                  <a:pt x="20936" y="8338"/>
                  <a:pt x="24625" y="12290"/>
                  <a:pt x="24149" y="16997"/>
                </a:cubicBezTo>
                <a:cubicBezTo>
                  <a:pt x="23784" y="20686"/>
                  <a:pt x="20807" y="23654"/>
                  <a:pt x="17135" y="24019"/>
                </a:cubicBezTo>
                <a:cubicBezTo>
                  <a:pt x="16867" y="24045"/>
                  <a:pt x="16602" y="24058"/>
                  <a:pt x="16340" y="24058"/>
                </a:cubicBezTo>
                <a:cubicBezTo>
                  <a:pt x="11729" y="24058"/>
                  <a:pt x="8047" y="20106"/>
                  <a:pt x="8515" y="15399"/>
                </a:cubicBezTo>
                <a:cubicBezTo>
                  <a:pt x="8889" y="11719"/>
                  <a:pt x="11857" y="8750"/>
                  <a:pt x="15538" y="8377"/>
                </a:cubicBezTo>
                <a:cubicBezTo>
                  <a:pt x="15805" y="8351"/>
                  <a:pt x="16070" y="8338"/>
                  <a:pt x="16332" y="8338"/>
                </a:cubicBezTo>
                <a:close/>
                <a:moveTo>
                  <a:pt x="15546" y="1"/>
                </a:moveTo>
                <a:cubicBezTo>
                  <a:pt x="14748" y="1"/>
                  <a:pt x="14079" y="652"/>
                  <a:pt x="14079" y="1468"/>
                </a:cubicBezTo>
                <a:lnTo>
                  <a:pt x="14079" y="2796"/>
                </a:lnTo>
                <a:cubicBezTo>
                  <a:pt x="14079" y="3325"/>
                  <a:pt x="13715" y="3777"/>
                  <a:pt x="13203" y="3907"/>
                </a:cubicBezTo>
                <a:cubicBezTo>
                  <a:pt x="11935" y="4228"/>
                  <a:pt x="10755" y="4731"/>
                  <a:pt x="9670" y="5408"/>
                </a:cubicBezTo>
                <a:cubicBezTo>
                  <a:pt x="9479" y="5524"/>
                  <a:pt x="9265" y="5581"/>
                  <a:pt x="9052" y="5581"/>
                </a:cubicBezTo>
                <a:cubicBezTo>
                  <a:pt x="8752" y="5581"/>
                  <a:pt x="8456" y="5467"/>
                  <a:pt x="8238" y="5244"/>
                </a:cubicBezTo>
                <a:lnTo>
                  <a:pt x="7344" y="4349"/>
                </a:lnTo>
                <a:cubicBezTo>
                  <a:pt x="7057" y="4063"/>
                  <a:pt x="6684" y="3920"/>
                  <a:pt x="6312" y="3920"/>
                </a:cubicBezTo>
                <a:cubicBezTo>
                  <a:pt x="5940" y="3920"/>
                  <a:pt x="5569" y="4063"/>
                  <a:pt x="5286" y="4349"/>
                </a:cubicBezTo>
                <a:lnTo>
                  <a:pt x="4201" y="5434"/>
                </a:lnTo>
                <a:cubicBezTo>
                  <a:pt x="3620" y="6016"/>
                  <a:pt x="3620" y="6936"/>
                  <a:pt x="4201" y="7500"/>
                </a:cubicBezTo>
                <a:lnTo>
                  <a:pt x="5807" y="9106"/>
                </a:lnTo>
                <a:cubicBezTo>
                  <a:pt x="4939" y="10382"/>
                  <a:pt x="4297" y="11841"/>
                  <a:pt x="3950" y="13403"/>
                </a:cubicBezTo>
                <a:cubicBezTo>
                  <a:pt x="3828" y="13932"/>
                  <a:pt x="3359" y="14306"/>
                  <a:pt x="2821" y="14306"/>
                </a:cubicBezTo>
                <a:lnTo>
                  <a:pt x="1467" y="14306"/>
                </a:lnTo>
                <a:cubicBezTo>
                  <a:pt x="660" y="14306"/>
                  <a:pt x="0" y="14957"/>
                  <a:pt x="0" y="15764"/>
                </a:cubicBezTo>
                <a:lnTo>
                  <a:pt x="0" y="17300"/>
                </a:lnTo>
                <a:cubicBezTo>
                  <a:pt x="0" y="18099"/>
                  <a:pt x="651" y="18759"/>
                  <a:pt x="1467" y="18759"/>
                </a:cubicBezTo>
                <a:lnTo>
                  <a:pt x="2986" y="18759"/>
                </a:lnTo>
                <a:cubicBezTo>
                  <a:pt x="3507" y="18759"/>
                  <a:pt x="3958" y="19106"/>
                  <a:pt x="4089" y="19609"/>
                </a:cubicBezTo>
                <a:cubicBezTo>
                  <a:pt x="4427" y="20816"/>
                  <a:pt x="4939" y="21953"/>
                  <a:pt x="5590" y="22986"/>
                </a:cubicBezTo>
                <a:cubicBezTo>
                  <a:pt x="5877" y="23437"/>
                  <a:pt x="5816" y="24036"/>
                  <a:pt x="5434" y="24427"/>
                </a:cubicBezTo>
                <a:lnTo>
                  <a:pt x="4349" y="25512"/>
                </a:lnTo>
                <a:cubicBezTo>
                  <a:pt x="3776" y="26085"/>
                  <a:pt x="3776" y="27005"/>
                  <a:pt x="4349" y="27569"/>
                </a:cubicBezTo>
                <a:lnTo>
                  <a:pt x="5434" y="28654"/>
                </a:lnTo>
                <a:cubicBezTo>
                  <a:pt x="5720" y="28945"/>
                  <a:pt x="6096" y="29090"/>
                  <a:pt x="6470" y="29090"/>
                </a:cubicBezTo>
                <a:cubicBezTo>
                  <a:pt x="6845" y="29090"/>
                  <a:pt x="7218" y="28945"/>
                  <a:pt x="7500" y="28654"/>
                </a:cubicBezTo>
                <a:lnTo>
                  <a:pt x="8698" y="27456"/>
                </a:lnTo>
                <a:cubicBezTo>
                  <a:pt x="8924" y="27230"/>
                  <a:pt x="9220" y="27113"/>
                  <a:pt x="9518" y="27113"/>
                </a:cubicBezTo>
                <a:cubicBezTo>
                  <a:pt x="9713" y="27113"/>
                  <a:pt x="9908" y="27163"/>
                  <a:pt x="10087" y="27265"/>
                </a:cubicBezTo>
                <a:cubicBezTo>
                  <a:pt x="11120" y="27847"/>
                  <a:pt x="12231" y="28290"/>
                  <a:pt x="13411" y="28559"/>
                </a:cubicBezTo>
                <a:cubicBezTo>
                  <a:pt x="13932" y="28680"/>
                  <a:pt x="14305" y="29149"/>
                  <a:pt x="14305" y="29687"/>
                </a:cubicBezTo>
                <a:lnTo>
                  <a:pt x="14305" y="31388"/>
                </a:lnTo>
                <a:cubicBezTo>
                  <a:pt x="14305" y="32196"/>
                  <a:pt x="14956" y="32855"/>
                  <a:pt x="15772" y="32855"/>
                </a:cubicBezTo>
                <a:lnTo>
                  <a:pt x="17300" y="32855"/>
                </a:lnTo>
                <a:cubicBezTo>
                  <a:pt x="18107" y="32855"/>
                  <a:pt x="18767" y="32204"/>
                  <a:pt x="18767" y="31388"/>
                </a:cubicBezTo>
                <a:lnTo>
                  <a:pt x="18767" y="29583"/>
                </a:lnTo>
                <a:cubicBezTo>
                  <a:pt x="18767" y="29062"/>
                  <a:pt x="19114" y="28602"/>
                  <a:pt x="19626" y="28463"/>
                </a:cubicBezTo>
                <a:cubicBezTo>
                  <a:pt x="20772" y="28159"/>
                  <a:pt x="21848" y="27691"/>
                  <a:pt x="22847" y="27092"/>
                </a:cubicBezTo>
                <a:cubicBezTo>
                  <a:pt x="23033" y="26983"/>
                  <a:pt x="23240" y="26929"/>
                  <a:pt x="23445" y="26929"/>
                </a:cubicBezTo>
                <a:cubicBezTo>
                  <a:pt x="23746" y="26929"/>
                  <a:pt x="24043" y="27044"/>
                  <a:pt x="24270" y="27265"/>
                </a:cubicBezTo>
                <a:lnTo>
                  <a:pt x="25520" y="28515"/>
                </a:lnTo>
                <a:cubicBezTo>
                  <a:pt x="25807" y="28802"/>
                  <a:pt x="26180" y="28945"/>
                  <a:pt x="26552" y="28945"/>
                </a:cubicBezTo>
                <a:cubicBezTo>
                  <a:pt x="26924" y="28945"/>
                  <a:pt x="27295" y="28802"/>
                  <a:pt x="27577" y="28515"/>
                </a:cubicBezTo>
                <a:lnTo>
                  <a:pt x="28662" y="27430"/>
                </a:lnTo>
                <a:cubicBezTo>
                  <a:pt x="29235" y="26857"/>
                  <a:pt x="29235" y="25937"/>
                  <a:pt x="28662" y="25373"/>
                </a:cubicBezTo>
                <a:lnTo>
                  <a:pt x="27404" y="24114"/>
                </a:lnTo>
                <a:cubicBezTo>
                  <a:pt x="27022" y="23732"/>
                  <a:pt x="26961" y="23160"/>
                  <a:pt x="27230" y="22700"/>
                </a:cubicBezTo>
                <a:cubicBezTo>
                  <a:pt x="27829" y="21693"/>
                  <a:pt x="28298" y="20599"/>
                  <a:pt x="28602" y="19436"/>
                </a:cubicBezTo>
                <a:cubicBezTo>
                  <a:pt x="28732" y="18924"/>
                  <a:pt x="29183" y="18568"/>
                  <a:pt x="29713" y="18568"/>
                </a:cubicBezTo>
                <a:lnTo>
                  <a:pt x="31397" y="18568"/>
                </a:lnTo>
                <a:cubicBezTo>
                  <a:pt x="32213" y="18533"/>
                  <a:pt x="32864" y="17882"/>
                  <a:pt x="32864" y="17075"/>
                </a:cubicBezTo>
                <a:lnTo>
                  <a:pt x="32864" y="15538"/>
                </a:lnTo>
                <a:cubicBezTo>
                  <a:pt x="32864" y="14740"/>
                  <a:pt x="32213" y="14080"/>
                  <a:pt x="31397" y="14080"/>
                </a:cubicBezTo>
                <a:lnTo>
                  <a:pt x="29773" y="14080"/>
                </a:lnTo>
                <a:cubicBezTo>
                  <a:pt x="29244" y="14080"/>
                  <a:pt x="28775" y="13707"/>
                  <a:pt x="28654" y="13186"/>
                </a:cubicBezTo>
                <a:cubicBezTo>
                  <a:pt x="28359" y="11971"/>
                  <a:pt x="27898" y="10834"/>
                  <a:pt x="27273" y="9792"/>
                </a:cubicBezTo>
                <a:cubicBezTo>
                  <a:pt x="27004" y="9332"/>
                  <a:pt x="27083" y="8759"/>
                  <a:pt x="27447" y="8394"/>
                </a:cubicBezTo>
                <a:lnTo>
                  <a:pt x="28506" y="7335"/>
                </a:lnTo>
                <a:cubicBezTo>
                  <a:pt x="29079" y="6763"/>
                  <a:pt x="29079" y="5842"/>
                  <a:pt x="28506" y="5278"/>
                </a:cubicBezTo>
                <a:lnTo>
                  <a:pt x="27421" y="4193"/>
                </a:lnTo>
                <a:cubicBezTo>
                  <a:pt x="27130" y="3907"/>
                  <a:pt x="26755" y="3764"/>
                  <a:pt x="26382" y="3764"/>
                </a:cubicBezTo>
                <a:cubicBezTo>
                  <a:pt x="26008" y="3764"/>
                  <a:pt x="25637" y="3907"/>
                  <a:pt x="25355" y="4193"/>
                </a:cubicBezTo>
                <a:lnTo>
                  <a:pt x="24340" y="5209"/>
                </a:lnTo>
                <a:cubicBezTo>
                  <a:pt x="24115" y="5433"/>
                  <a:pt x="23819" y="5550"/>
                  <a:pt x="23522" y="5550"/>
                </a:cubicBezTo>
                <a:cubicBezTo>
                  <a:pt x="23312" y="5550"/>
                  <a:pt x="23102" y="5492"/>
                  <a:pt x="22916" y="5374"/>
                </a:cubicBezTo>
                <a:cubicBezTo>
                  <a:pt x="21840" y="4723"/>
                  <a:pt x="20668" y="4228"/>
                  <a:pt x="19409" y="3907"/>
                </a:cubicBezTo>
                <a:cubicBezTo>
                  <a:pt x="18897" y="3777"/>
                  <a:pt x="18541" y="3325"/>
                  <a:pt x="18541" y="2796"/>
                </a:cubicBezTo>
                <a:lnTo>
                  <a:pt x="18541" y="1468"/>
                </a:lnTo>
                <a:cubicBezTo>
                  <a:pt x="18541" y="669"/>
                  <a:pt x="17890" y="1"/>
                  <a:pt x="17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8010185" y="2181530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7169901" y="931488"/>
            <a:ext cx="623977" cy="405403"/>
          </a:xfrm>
          <a:custGeom>
            <a:avLst/>
            <a:gdLst/>
            <a:ahLst/>
            <a:cxnLst/>
            <a:rect l="l" t="t" r="r" b="b"/>
            <a:pathLst>
              <a:path w="18359" h="11928" fill="none" extrusionOk="0">
                <a:moveTo>
                  <a:pt x="16423" y="5669"/>
                </a:moveTo>
                <a:cubicBezTo>
                  <a:pt x="16527" y="5296"/>
                  <a:pt x="16580" y="4905"/>
                  <a:pt x="16580" y="4506"/>
                </a:cubicBezTo>
                <a:cubicBezTo>
                  <a:pt x="16580" y="2023"/>
                  <a:pt x="14557" y="1"/>
                  <a:pt x="12074" y="1"/>
                </a:cubicBezTo>
                <a:cubicBezTo>
                  <a:pt x="10252" y="1"/>
                  <a:pt x="8680" y="1086"/>
                  <a:pt x="7977" y="2648"/>
                </a:cubicBezTo>
                <a:cubicBezTo>
                  <a:pt x="7387" y="2240"/>
                  <a:pt x="6675" y="1989"/>
                  <a:pt x="5894" y="1989"/>
                </a:cubicBezTo>
                <a:cubicBezTo>
                  <a:pt x="3924" y="1989"/>
                  <a:pt x="2318" y="3569"/>
                  <a:pt x="2292" y="5522"/>
                </a:cubicBezTo>
                <a:cubicBezTo>
                  <a:pt x="964" y="5938"/>
                  <a:pt x="0" y="7188"/>
                  <a:pt x="0" y="8647"/>
                </a:cubicBezTo>
                <a:cubicBezTo>
                  <a:pt x="0" y="10461"/>
                  <a:pt x="1467" y="11928"/>
                  <a:pt x="3273" y="11928"/>
                </a:cubicBezTo>
                <a:lnTo>
                  <a:pt x="15069" y="11928"/>
                </a:lnTo>
                <a:cubicBezTo>
                  <a:pt x="16883" y="11928"/>
                  <a:pt x="18350" y="10461"/>
                  <a:pt x="18350" y="8647"/>
                </a:cubicBezTo>
                <a:cubicBezTo>
                  <a:pt x="18359" y="7318"/>
                  <a:pt x="17569" y="6181"/>
                  <a:pt x="16423" y="5669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8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20"/>
          <p:cNvGrpSpPr/>
          <p:nvPr/>
        </p:nvGrpSpPr>
        <p:grpSpPr>
          <a:xfrm>
            <a:off x="5219863" y="2093631"/>
            <a:ext cx="2538390" cy="2056394"/>
            <a:chOff x="3780013" y="1888393"/>
            <a:chExt cx="2538390" cy="2056394"/>
          </a:xfrm>
        </p:grpSpPr>
        <p:sp>
          <p:nvSpPr>
            <p:cNvPr id="99" name="Google Shape;99;p20"/>
            <p:cNvSpPr/>
            <p:nvPr/>
          </p:nvSpPr>
          <p:spPr>
            <a:xfrm>
              <a:off x="3780013" y="1888393"/>
              <a:ext cx="2538390" cy="1625894"/>
            </a:xfrm>
            <a:custGeom>
              <a:avLst/>
              <a:gdLst/>
              <a:ahLst/>
              <a:cxnLst/>
              <a:rect l="l" t="t" r="r" b="b"/>
              <a:pathLst>
                <a:path w="74686" h="47838" extrusionOk="0">
                  <a:moveTo>
                    <a:pt x="348" y="1"/>
                  </a:moveTo>
                  <a:cubicBezTo>
                    <a:pt x="165" y="1"/>
                    <a:pt x="1" y="157"/>
                    <a:pt x="1" y="348"/>
                  </a:cubicBezTo>
                  <a:lnTo>
                    <a:pt x="1" y="47838"/>
                  </a:lnTo>
                  <a:lnTo>
                    <a:pt x="74685" y="47838"/>
                  </a:lnTo>
                  <a:lnTo>
                    <a:pt x="74685" y="348"/>
                  </a:lnTo>
                  <a:cubicBezTo>
                    <a:pt x="74685" y="166"/>
                    <a:pt x="74529" y="1"/>
                    <a:pt x="74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3897715" y="1988693"/>
              <a:ext cx="2303265" cy="1399911"/>
            </a:xfrm>
            <a:custGeom>
              <a:avLst/>
              <a:gdLst/>
              <a:ahLst/>
              <a:cxnLst/>
              <a:rect l="l" t="t" r="r" b="b"/>
              <a:pathLst>
                <a:path w="67768" h="41189" extrusionOk="0">
                  <a:moveTo>
                    <a:pt x="348" y="1"/>
                  </a:moveTo>
                  <a:cubicBezTo>
                    <a:pt x="166" y="1"/>
                    <a:pt x="1" y="157"/>
                    <a:pt x="1" y="348"/>
                  </a:cubicBezTo>
                  <a:lnTo>
                    <a:pt x="1" y="40842"/>
                  </a:lnTo>
                  <a:cubicBezTo>
                    <a:pt x="1" y="41024"/>
                    <a:pt x="149" y="41189"/>
                    <a:pt x="348" y="41189"/>
                  </a:cubicBezTo>
                  <a:lnTo>
                    <a:pt x="67420" y="41189"/>
                  </a:lnTo>
                  <a:cubicBezTo>
                    <a:pt x="67620" y="41189"/>
                    <a:pt x="67768" y="41024"/>
                    <a:pt x="67768" y="40833"/>
                  </a:cubicBezTo>
                  <a:lnTo>
                    <a:pt x="67768" y="348"/>
                  </a:lnTo>
                  <a:cubicBezTo>
                    <a:pt x="67768" y="166"/>
                    <a:pt x="67620" y="1"/>
                    <a:pt x="67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897443" y="1988693"/>
              <a:ext cx="2219180" cy="1399911"/>
            </a:xfrm>
            <a:custGeom>
              <a:avLst/>
              <a:gdLst/>
              <a:ahLst/>
              <a:cxnLst/>
              <a:rect l="l" t="t" r="r" b="b"/>
              <a:pathLst>
                <a:path w="65294" h="41189" extrusionOk="0">
                  <a:moveTo>
                    <a:pt x="938" y="1"/>
                  </a:moveTo>
                  <a:cubicBezTo>
                    <a:pt x="417" y="1"/>
                    <a:pt x="0" y="426"/>
                    <a:pt x="0" y="947"/>
                  </a:cubicBezTo>
                  <a:lnTo>
                    <a:pt x="0" y="40243"/>
                  </a:lnTo>
                  <a:cubicBezTo>
                    <a:pt x="0" y="40763"/>
                    <a:pt x="417" y="41189"/>
                    <a:pt x="938" y="41189"/>
                  </a:cubicBezTo>
                  <a:lnTo>
                    <a:pt x="15061" y="41189"/>
                  </a:lnTo>
                  <a:lnTo>
                    <a:pt x="65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5033303" y="1920852"/>
              <a:ext cx="32492" cy="32492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7" y="0"/>
                    <a:pt x="0" y="217"/>
                    <a:pt x="0" y="478"/>
                  </a:cubicBezTo>
                  <a:cubicBezTo>
                    <a:pt x="0" y="738"/>
                    <a:pt x="217" y="955"/>
                    <a:pt x="478" y="955"/>
                  </a:cubicBezTo>
                  <a:cubicBezTo>
                    <a:pt x="738" y="955"/>
                    <a:pt x="955" y="738"/>
                    <a:pt x="955" y="478"/>
                  </a:cubicBezTo>
                  <a:cubicBezTo>
                    <a:pt x="955" y="217"/>
                    <a:pt x="738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4113100" y="2170157"/>
              <a:ext cx="839661" cy="42790"/>
            </a:xfrm>
            <a:custGeom>
              <a:avLst/>
              <a:gdLst/>
              <a:ahLst/>
              <a:cxnLst/>
              <a:rect l="l" t="t" r="r" b="b"/>
              <a:pathLst>
                <a:path w="24705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4113100" y="2397607"/>
              <a:ext cx="839661" cy="42824"/>
            </a:xfrm>
            <a:custGeom>
              <a:avLst/>
              <a:gdLst/>
              <a:ahLst/>
              <a:cxnLst/>
              <a:rect l="l" t="t" r="r" b="b"/>
              <a:pathLst>
                <a:path w="24705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4113100" y="2246257"/>
              <a:ext cx="489760" cy="42824"/>
            </a:xfrm>
            <a:custGeom>
              <a:avLst/>
              <a:gdLst/>
              <a:ahLst/>
              <a:cxnLst/>
              <a:rect l="l" t="t" r="r" b="b"/>
              <a:pathLst>
                <a:path w="14410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14410" y="1259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4113100" y="2322085"/>
              <a:ext cx="939958" cy="42824"/>
            </a:xfrm>
            <a:custGeom>
              <a:avLst/>
              <a:gdLst/>
              <a:ahLst/>
              <a:cxnLst/>
              <a:rect l="l" t="t" r="r" b="b"/>
              <a:pathLst>
                <a:path w="27656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7656" y="1259"/>
                  </a:lnTo>
                  <a:lnTo>
                    <a:pt x="27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5068685" y="2322085"/>
              <a:ext cx="151992" cy="42824"/>
            </a:xfrm>
            <a:custGeom>
              <a:avLst/>
              <a:gdLst/>
              <a:ahLst/>
              <a:cxnLst/>
              <a:rect l="l" t="t" r="r" b="b"/>
              <a:pathLst>
                <a:path w="4472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4471" y="1259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5244541" y="2322085"/>
              <a:ext cx="82352" cy="42824"/>
            </a:xfrm>
            <a:custGeom>
              <a:avLst/>
              <a:gdLst/>
              <a:ahLst/>
              <a:cxnLst/>
              <a:rect l="l" t="t" r="r" b="b"/>
              <a:pathLst>
                <a:path w="2423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2422" y="125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4113100" y="2473740"/>
              <a:ext cx="535779" cy="42790"/>
            </a:xfrm>
            <a:custGeom>
              <a:avLst/>
              <a:gdLst/>
              <a:ahLst/>
              <a:cxnLst/>
              <a:rect l="l" t="t" r="r" b="b"/>
              <a:pathLst>
                <a:path w="1576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5764" y="1259"/>
                  </a:lnTo>
                  <a:lnTo>
                    <a:pt x="15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4657425" y="2473740"/>
              <a:ext cx="86770" cy="42790"/>
            </a:xfrm>
            <a:custGeom>
              <a:avLst/>
              <a:gdLst/>
              <a:ahLst/>
              <a:cxnLst/>
              <a:rect l="l" t="t" r="r" b="b"/>
              <a:pathLst>
                <a:path w="2553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553" y="125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4757724" y="2473740"/>
              <a:ext cx="46971" cy="42790"/>
            </a:xfrm>
            <a:custGeom>
              <a:avLst/>
              <a:gdLst/>
              <a:ahLst/>
              <a:cxnLst/>
              <a:rect l="l" t="t" r="r" b="b"/>
              <a:pathLst>
                <a:path w="1382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381" y="12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4110755" y="3060821"/>
              <a:ext cx="308607" cy="42824"/>
            </a:xfrm>
            <a:custGeom>
              <a:avLst/>
              <a:gdLst/>
              <a:ahLst/>
              <a:cxnLst/>
              <a:rect l="l" t="t" r="r" b="b"/>
              <a:pathLst>
                <a:path w="9080" h="1260" extrusionOk="0">
                  <a:moveTo>
                    <a:pt x="0" y="1"/>
                  </a:moveTo>
                  <a:lnTo>
                    <a:pt x="0" y="1260"/>
                  </a:lnTo>
                  <a:lnTo>
                    <a:pt x="9080" y="1260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4110755" y="3136649"/>
              <a:ext cx="179998" cy="42824"/>
            </a:xfrm>
            <a:custGeom>
              <a:avLst/>
              <a:gdLst/>
              <a:ahLst/>
              <a:cxnLst/>
              <a:rect l="l" t="t" r="r" b="b"/>
              <a:pathLst>
                <a:path w="5296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5295" y="1259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5480250" y="3064390"/>
              <a:ext cx="576224" cy="42790"/>
            </a:xfrm>
            <a:custGeom>
              <a:avLst/>
              <a:gdLst/>
              <a:ahLst/>
              <a:cxnLst/>
              <a:rect l="l" t="t" r="r" b="b"/>
              <a:pathLst>
                <a:path w="1695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6953" y="1259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720413" y="3140490"/>
              <a:ext cx="336068" cy="42824"/>
            </a:xfrm>
            <a:custGeom>
              <a:avLst/>
              <a:gdLst/>
              <a:ahLst/>
              <a:cxnLst/>
              <a:rect l="l" t="t" r="r" b="b"/>
              <a:pathLst>
                <a:path w="9888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9887" y="1259"/>
                  </a:lnTo>
                  <a:lnTo>
                    <a:pt x="9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5411220" y="3216318"/>
              <a:ext cx="645559" cy="42824"/>
            </a:xfrm>
            <a:custGeom>
              <a:avLst/>
              <a:gdLst/>
              <a:ahLst/>
              <a:cxnLst/>
              <a:rect l="l" t="t" r="r" b="b"/>
              <a:pathLst>
                <a:path w="18994" h="1260" extrusionOk="0">
                  <a:moveTo>
                    <a:pt x="1" y="0"/>
                  </a:moveTo>
                  <a:lnTo>
                    <a:pt x="1" y="1259"/>
                  </a:lnTo>
                  <a:lnTo>
                    <a:pt x="18993" y="1259"/>
                  </a:lnTo>
                  <a:lnTo>
                    <a:pt x="18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5296169" y="3216318"/>
              <a:ext cx="104478" cy="42824"/>
            </a:xfrm>
            <a:custGeom>
              <a:avLst/>
              <a:gdLst/>
              <a:ahLst/>
              <a:cxnLst/>
              <a:rect l="l" t="t" r="r" b="b"/>
              <a:pathLst>
                <a:path w="3074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3073" y="1259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5223298" y="3216318"/>
              <a:ext cx="56385" cy="42824"/>
            </a:xfrm>
            <a:custGeom>
              <a:avLst/>
              <a:gdLst/>
              <a:ahLst/>
              <a:cxnLst/>
              <a:rect l="l" t="t" r="r" b="b"/>
              <a:pathLst>
                <a:path w="1659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1658" y="125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4113100" y="2563436"/>
              <a:ext cx="11556" cy="456418"/>
            </a:xfrm>
            <a:custGeom>
              <a:avLst/>
              <a:gdLst/>
              <a:ahLst/>
              <a:cxnLst/>
              <a:rect l="l" t="t" r="r" b="b"/>
              <a:pathLst>
                <a:path w="340" h="13429" extrusionOk="0">
                  <a:moveTo>
                    <a:pt x="1" y="0"/>
                  </a:moveTo>
                  <a:lnTo>
                    <a:pt x="1" y="13428"/>
                  </a:lnTo>
                  <a:lnTo>
                    <a:pt x="339" y="1342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3780013" y="3514293"/>
              <a:ext cx="2538390" cy="183532"/>
            </a:xfrm>
            <a:custGeom>
              <a:avLst/>
              <a:gdLst/>
              <a:ahLst/>
              <a:cxnLst/>
              <a:rect l="l" t="t" r="r" b="b"/>
              <a:pathLst>
                <a:path w="74686" h="5400" extrusionOk="0">
                  <a:moveTo>
                    <a:pt x="1" y="1"/>
                  </a:moveTo>
                  <a:lnTo>
                    <a:pt x="1" y="4323"/>
                  </a:lnTo>
                  <a:cubicBezTo>
                    <a:pt x="1" y="4922"/>
                    <a:pt x="478" y="5400"/>
                    <a:pt x="1077" y="5400"/>
                  </a:cubicBezTo>
                  <a:lnTo>
                    <a:pt x="73609" y="5400"/>
                  </a:lnTo>
                  <a:cubicBezTo>
                    <a:pt x="74208" y="5400"/>
                    <a:pt x="74685" y="4914"/>
                    <a:pt x="74685" y="4323"/>
                  </a:cubicBezTo>
                  <a:lnTo>
                    <a:pt x="74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4518380" y="3697796"/>
              <a:ext cx="909302" cy="193865"/>
            </a:xfrm>
            <a:custGeom>
              <a:avLst/>
              <a:gdLst/>
              <a:ahLst/>
              <a:cxnLst/>
              <a:rect l="l" t="t" r="r" b="b"/>
              <a:pathLst>
                <a:path w="26754" h="5704" extrusionOk="0">
                  <a:moveTo>
                    <a:pt x="3247" y="1"/>
                  </a:moveTo>
                  <a:lnTo>
                    <a:pt x="1" y="5704"/>
                  </a:lnTo>
                  <a:lnTo>
                    <a:pt x="26753" y="5704"/>
                  </a:lnTo>
                  <a:lnTo>
                    <a:pt x="23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4364956" y="3874230"/>
              <a:ext cx="1216413" cy="70558"/>
            </a:xfrm>
            <a:custGeom>
              <a:avLst/>
              <a:gdLst/>
              <a:ahLst/>
              <a:cxnLst/>
              <a:rect l="l" t="t" r="r" b="b"/>
              <a:pathLst>
                <a:path w="35790" h="2076" extrusionOk="0">
                  <a:moveTo>
                    <a:pt x="583" y="0"/>
                  </a:moveTo>
                  <a:cubicBezTo>
                    <a:pt x="261" y="0"/>
                    <a:pt x="1" y="261"/>
                    <a:pt x="1" y="582"/>
                  </a:cubicBezTo>
                  <a:lnTo>
                    <a:pt x="1" y="2075"/>
                  </a:lnTo>
                  <a:lnTo>
                    <a:pt x="35790" y="2075"/>
                  </a:lnTo>
                  <a:lnTo>
                    <a:pt x="35790" y="582"/>
                  </a:lnTo>
                  <a:cubicBezTo>
                    <a:pt x="35790" y="261"/>
                    <a:pt x="35529" y="0"/>
                    <a:pt x="35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4573849" y="3697796"/>
              <a:ext cx="798672" cy="96796"/>
            </a:xfrm>
            <a:custGeom>
              <a:avLst/>
              <a:gdLst/>
              <a:ahLst/>
              <a:cxnLst/>
              <a:rect l="l" t="t" r="r" b="b"/>
              <a:pathLst>
                <a:path w="23499" h="2848" extrusionOk="0">
                  <a:moveTo>
                    <a:pt x="1615" y="1"/>
                  </a:moveTo>
                  <a:lnTo>
                    <a:pt x="1" y="2848"/>
                  </a:lnTo>
                  <a:lnTo>
                    <a:pt x="23498" y="2848"/>
                  </a:lnTo>
                  <a:lnTo>
                    <a:pt x="2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7522062" y="2456830"/>
            <a:ext cx="811927" cy="753197"/>
            <a:chOff x="4932662" y="2251593"/>
            <a:chExt cx="811927" cy="753197"/>
          </a:xfrm>
        </p:grpSpPr>
        <p:sp>
          <p:nvSpPr>
            <p:cNvPr id="125" name="Google Shape;125;p20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0"/>
          <p:cNvGrpSpPr/>
          <p:nvPr/>
        </p:nvGrpSpPr>
        <p:grpSpPr>
          <a:xfrm>
            <a:off x="6021590" y="1231279"/>
            <a:ext cx="914298" cy="753197"/>
            <a:chOff x="4810340" y="1026041"/>
            <a:chExt cx="914298" cy="753197"/>
          </a:xfrm>
        </p:grpSpPr>
        <p:sp>
          <p:nvSpPr>
            <p:cNvPr id="131" name="Google Shape;131;p20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0"/>
          <p:cNvGrpSpPr/>
          <p:nvPr/>
        </p:nvGrpSpPr>
        <p:grpSpPr>
          <a:xfrm>
            <a:off x="7825621" y="3258683"/>
            <a:ext cx="508385" cy="644675"/>
            <a:chOff x="4859771" y="3053445"/>
            <a:chExt cx="508385" cy="644675"/>
          </a:xfrm>
        </p:grpSpPr>
        <p:sp>
          <p:nvSpPr>
            <p:cNvPr id="137" name="Google Shape;137;p20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20"/>
          <p:cNvSpPr/>
          <p:nvPr/>
        </p:nvSpPr>
        <p:spPr>
          <a:xfrm>
            <a:off x="4971891" y="1763296"/>
            <a:ext cx="746128" cy="1207406"/>
          </a:xfrm>
          <a:custGeom>
            <a:avLst/>
            <a:gdLst/>
            <a:ahLst/>
            <a:cxnLst/>
            <a:rect l="l" t="t" r="r" b="b"/>
            <a:pathLst>
              <a:path w="21953" h="35525" extrusionOk="0">
                <a:moveTo>
                  <a:pt x="3235" y="31102"/>
                </a:moveTo>
                <a:cubicBezTo>
                  <a:pt x="3267" y="31102"/>
                  <a:pt x="3298" y="31108"/>
                  <a:pt x="3325" y="31121"/>
                </a:cubicBezTo>
                <a:cubicBezTo>
                  <a:pt x="3759" y="31320"/>
                  <a:pt x="3360" y="33091"/>
                  <a:pt x="3160" y="33525"/>
                </a:cubicBezTo>
                <a:cubicBezTo>
                  <a:pt x="3027" y="33847"/>
                  <a:pt x="2716" y="34031"/>
                  <a:pt x="2389" y="34031"/>
                </a:cubicBezTo>
                <a:cubicBezTo>
                  <a:pt x="2266" y="34031"/>
                  <a:pt x="2141" y="34005"/>
                  <a:pt x="2023" y="33950"/>
                </a:cubicBezTo>
                <a:cubicBezTo>
                  <a:pt x="1589" y="33742"/>
                  <a:pt x="1406" y="33230"/>
                  <a:pt x="1597" y="32796"/>
                </a:cubicBezTo>
                <a:cubicBezTo>
                  <a:pt x="1792" y="32390"/>
                  <a:pt x="2763" y="31102"/>
                  <a:pt x="3235" y="31102"/>
                </a:cubicBezTo>
                <a:close/>
                <a:moveTo>
                  <a:pt x="13908" y="0"/>
                </a:moveTo>
                <a:cubicBezTo>
                  <a:pt x="13896" y="0"/>
                  <a:pt x="13884" y="1"/>
                  <a:pt x="13871" y="2"/>
                </a:cubicBezTo>
                <a:cubicBezTo>
                  <a:pt x="11701" y="149"/>
                  <a:pt x="9774" y="1304"/>
                  <a:pt x="8880" y="3231"/>
                </a:cubicBezTo>
                <a:cubicBezTo>
                  <a:pt x="7708" y="5757"/>
                  <a:pt x="8698" y="8786"/>
                  <a:pt x="11085" y="10601"/>
                </a:cubicBezTo>
                <a:cubicBezTo>
                  <a:pt x="11233" y="10713"/>
                  <a:pt x="11276" y="10922"/>
                  <a:pt x="11189" y="11087"/>
                </a:cubicBezTo>
                <a:lnTo>
                  <a:pt x="460" y="32787"/>
                </a:lnTo>
                <a:cubicBezTo>
                  <a:pt x="0" y="33742"/>
                  <a:pt x="417" y="34888"/>
                  <a:pt x="1380" y="35348"/>
                </a:cubicBezTo>
                <a:cubicBezTo>
                  <a:pt x="1641" y="35468"/>
                  <a:pt x="1915" y="35525"/>
                  <a:pt x="2185" y="35525"/>
                </a:cubicBezTo>
                <a:cubicBezTo>
                  <a:pt x="2912" y="35525"/>
                  <a:pt x="3610" y="35111"/>
                  <a:pt x="3932" y="34402"/>
                </a:cubicBezTo>
                <a:lnTo>
                  <a:pt x="13568" y="12206"/>
                </a:lnTo>
                <a:cubicBezTo>
                  <a:pt x="13634" y="12059"/>
                  <a:pt x="13775" y="11962"/>
                  <a:pt x="13927" y="11962"/>
                </a:cubicBezTo>
                <a:cubicBezTo>
                  <a:pt x="13954" y="11962"/>
                  <a:pt x="13982" y="11965"/>
                  <a:pt x="14010" y="11972"/>
                </a:cubicBezTo>
                <a:cubicBezTo>
                  <a:pt x="14528" y="12084"/>
                  <a:pt x="15047" y="12138"/>
                  <a:pt x="15556" y="12138"/>
                </a:cubicBezTo>
                <a:cubicBezTo>
                  <a:pt x="17931" y="12138"/>
                  <a:pt x="20102" y="10953"/>
                  <a:pt x="21067" y="8873"/>
                </a:cubicBezTo>
                <a:cubicBezTo>
                  <a:pt x="21953" y="6946"/>
                  <a:pt x="21597" y="4733"/>
                  <a:pt x="20303" y="2971"/>
                </a:cubicBezTo>
                <a:cubicBezTo>
                  <a:pt x="20222" y="2861"/>
                  <a:pt x="20100" y="2806"/>
                  <a:pt x="19980" y="2806"/>
                </a:cubicBezTo>
                <a:cubicBezTo>
                  <a:pt x="19844" y="2806"/>
                  <a:pt x="19709" y="2876"/>
                  <a:pt x="19635" y="3014"/>
                </a:cubicBezTo>
                <a:lnTo>
                  <a:pt x="17977" y="6130"/>
                </a:lnTo>
                <a:cubicBezTo>
                  <a:pt x="17652" y="6730"/>
                  <a:pt x="17035" y="7073"/>
                  <a:pt x="16395" y="7073"/>
                </a:cubicBezTo>
                <a:cubicBezTo>
                  <a:pt x="16145" y="7073"/>
                  <a:pt x="15892" y="7021"/>
                  <a:pt x="15651" y="6911"/>
                </a:cubicBezTo>
                <a:lnTo>
                  <a:pt x="13897" y="6095"/>
                </a:lnTo>
                <a:cubicBezTo>
                  <a:pt x="13038" y="5696"/>
                  <a:pt x="12639" y="4698"/>
                  <a:pt x="12986" y="3821"/>
                </a:cubicBezTo>
                <a:lnTo>
                  <a:pt x="14271" y="540"/>
                </a:lnTo>
                <a:cubicBezTo>
                  <a:pt x="14379" y="282"/>
                  <a:pt x="14184" y="0"/>
                  <a:pt x="139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0"/>
          <p:cNvGrpSpPr/>
          <p:nvPr/>
        </p:nvGrpSpPr>
        <p:grpSpPr>
          <a:xfrm>
            <a:off x="5144179" y="1150727"/>
            <a:ext cx="740520" cy="478869"/>
            <a:chOff x="3932929" y="945489"/>
            <a:chExt cx="740520" cy="478869"/>
          </a:xfrm>
        </p:grpSpPr>
        <p:grpSp>
          <p:nvGrpSpPr>
            <p:cNvPr id="146" name="Google Shape;146;p20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147" name="Google Shape;147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20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0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155" name="Google Shape;155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296AB2-91B3-CDB2-6EDB-875EE6A8230F}"/>
              </a:ext>
            </a:extLst>
          </p:cNvPr>
          <p:cNvSpPr txBox="1"/>
          <p:nvPr/>
        </p:nvSpPr>
        <p:spPr>
          <a:xfrm>
            <a:off x="1427458" y="206086"/>
            <a:ext cx="6652053" cy="567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общеобразовательное учреждение города Москвы «Школа № 1532»</a:t>
            </a:r>
            <a:endParaRPr lang="ru-RU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1E63E-CEB7-AA02-1F8E-48F585B3AA74}"/>
              </a:ext>
            </a:extLst>
          </p:cNvPr>
          <p:cNvSpPr txBox="1"/>
          <p:nvPr/>
        </p:nvSpPr>
        <p:spPr>
          <a:xfrm>
            <a:off x="-3124219" y="3566468"/>
            <a:ext cx="76885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09988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 класс, ГБОУ школа № 1532,</a:t>
            </a:r>
            <a:endParaRPr lang="ru-RU" b="0" dirty="0">
              <a:effectLst/>
            </a:endParaRPr>
          </a:p>
          <a:p>
            <a:pPr marL="3509988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Воронов Никита Рустамович</a:t>
            </a:r>
          </a:p>
          <a:p>
            <a:pPr marL="3509988" rtl="0">
              <a:spcBef>
                <a:spcPts val="0"/>
              </a:spcBef>
              <a:spcAft>
                <a:spcPts val="0"/>
              </a:spcAft>
            </a:pPr>
            <a:endParaRPr lang="ru-RU" b="0" dirty="0">
              <a:effectLst/>
            </a:endParaRPr>
          </a:p>
          <a:p>
            <a:pPr marL="3509988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Руководитель: </a:t>
            </a:r>
            <a:endParaRPr lang="ru-RU" b="0" dirty="0">
              <a:effectLst/>
            </a:endParaRPr>
          </a:p>
          <a:p>
            <a:pPr marL="3509988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учитель информатики, ГБОУ школа №1532,</a:t>
            </a:r>
            <a:endParaRPr lang="ru-RU" b="0" dirty="0">
              <a:effectLst/>
            </a:endParaRPr>
          </a:p>
          <a:p>
            <a:pPr marL="3509988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Сергиенко Антон Борисович</a:t>
            </a:r>
            <a:endParaRPr lang="ru-RU" b="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B691E-E843-3755-B243-F52092AE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на реализацию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299563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>
            <a:spLocks noGrp="1"/>
          </p:cNvSpPr>
          <p:nvPr>
            <p:ph type="ctrTitle"/>
          </p:nvPr>
        </p:nvSpPr>
        <p:spPr>
          <a:xfrm>
            <a:off x="4675185" y="2452233"/>
            <a:ext cx="3793277" cy="9069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</a:t>
            </a:r>
            <a:endParaRPr dirty="0"/>
          </a:p>
        </p:txBody>
      </p:sp>
      <p:sp>
        <p:nvSpPr>
          <p:cNvPr id="264" name="Google Shape;264;p26"/>
          <p:cNvSpPr/>
          <p:nvPr/>
        </p:nvSpPr>
        <p:spPr>
          <a:xfrm flipH="1">
            <a:off x="828" y="984200"/>
            <a:ext cx="4800782" cy="3164929"/>
          </a:xfrm>
          <a:custGeom>
            <a:avLst/>
            <a:gdLst/>
            <a:ahLst/>
            <a:cxnLst/>
            <a:rect l="l" t="t" r="r" b="b"/>
            <a:pathLst>
              <a:path w="154814" h="98305" extrusionOk="0">
                <a:moveTo>
                  <a:pt x="16988" y="98305"/>
                </a:moveTo>
                <a:cubicBezTo>
                  <a:pt x="16988" y="98305"/>
                  <a:pt x="1" y="63514"/>
                  <a:pt x="12570" y="47247"/>
                </a:cubicBezTo>
                <a:cubicBezTo>
                  <a:pt x="25313" y="30764"/>
                  <a:pt x="33949" y="39157"/>
                  <a:pt x="46510" y="33324"/>
                </a:cubicBezTo>
                <a:cubicBezTo>
                  <a:pt x="59087" y="27482"/>
                  <a:pt x="60155" y="3264"/>
                  <a:pt x="85354" y="1624"/>
                </a:cubicBezTo>
                <a:cubicBezTo>
                  <a:pt x="110561" y="1"/>
                  <a:pt x="154813" y="19948"/>
                  <a:pt x="131290" y="97792"/>
                </a:cubicBezTo>
                <a:close/>
              </a:path>
            </a:pathLst>
          </a:custGeom>
          <a:solidFill>
            <a:srgbClr val="FFFFFF">
              <a:alpha val="21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 flipH="1">
            <a:off x="901738" y="1543700"/>
            <a:ext cx="1116965" cy="1116693"/>
          </a:xfrm>
          <a:custGeom>
            <a:avLst/>
            <a:gdLst/>
            <a:ahLst/>
            <a:cxnLst/>
            <a:rect l="l" t="t" r="r" b="b"/>
            <a:pathLst>
              <a:path w="32864" h="32856" extrusionOk="0">
                <a:moveTo>
                  <a:pt x="16332" y="8338"/>
                </a:moveTo>
                <a:cubicBezTo>
                  <a:pt x="20936" y="8338"/>
                  <a:pt x="24625" y="12290"/>
                  <a:pt x="24149" y="16997"/>
                </a:cubicBezTo>
                <a:cubicBezTo>
                  <a:pt x="23784" y="20686"/>
                  <a:pt x="20807" y="23654"/>
                  <a:pt x="17135" y="24019"/>
                </a:cubicBezTo>
                <a:cubicBezTo>
                  <a:pt x="16867" y="24045"/>
                  <a:pt x="16602" y="24058"/>
                  <a:pt x="16340" y="24058"/>
                </a:cubicBezTo>
                <a:cubicBezTo>
                  <a:pt x="11729" y="24058"/>
                  <a:pt x="8047" y="20106"/>
                  <a:pt x="8515" y="15399"/>
                </a:cubicBezTo>
                <a:cubicBezTo>
                  <a:pt x="8889" y="11719"/>
                  <a:pt x="11857" y="8750"/>
                  <a:pt x="15538" y="8377"/>
                </a:cubicBezTo>
                <a:cubicBezTo>
                  <a:pt x="15805" y="8351"/>
                  <a:pt x="16070" y="8338"/>
                  <a:pt x="16332" y="8338"/>
                </a:cubicBezTo>
                <a:close/>
                <a:moveTo>
                  <a:pt x="15546" y="1"/>
                </a:moveTo>
                <a:cubicBezTo>
                  <a:pt x="14748" y="1"/>
                  <a:pt x="14079" y="652"/>
                  <a:pt x="14079" y="1468"/>
                </a:cubicBezTo>
                <a:lnTo>
                  <a:pt x="14079" y="2796"/>
                </a:lnTo>
                <a:cubicBezTo>
                  <a:pt x="14079" y="3325"/>
                  <a:pt x="13715" y="3777"/>
                  <a:pt x="13203" y="3907"/>
                </a:cubicBezTo>
                <a:cubicBezTo>
                  <a:pt x="11935" y="4228"/>
                  <a:pt x="10755" y="4731"/>
                  <a:pt x="9670" y="5408"/>
                </a:cubicBezTo>
                <a:cubicBezTo>
                  <a:pt x="9479" y="5524"/>
                  <a:pt x="9265" y="5581"/>
                  <a:pt x="9052" y="5581"/>
                </a:cubicBezTo>
                <a:cubicBezTo>
                  <a:pt x="8752" y="5581"/>
                  <a:pt x="8456" y="5467"/>
                  <a:pt x="8238" y="5244"/>
                </a:cubicBezTo>
                <a:lnTo>
                  <a:pt x="7344" y="4349"/>
                </a:lnTo>
                <a:cubicBezTo>
                  <a:pt x="7057" y="4063"/>
                  <a:pt x="6684" y="3920"/>
                  <a:pt x="6312" y="3920"/>
                </a:cubicBezTo>
                <a:cubicBezTo>
                  <a:pt x="5940" y="3920"/>
                  <a:pt x="5569" y="4063"/>
                  <a:pt x="5286" y="4349"/>
                </a:cubicBezTo>
                <a:lnTo>
                  <a:pt x="4201" y="5434"/>
                </a:lnTo>
                <a:cubicBezTo>
                  <a:pt x="3620" y="6016"/>
                  <a:pt x="3620" y="6936"/>
                  <a:pt x="4201" y="7500"/>
                </a:cubicBezTo>
                <a:lnTo>
                  <a:pt x="5807" y="9106"/>
                </a:lnTo>
                <a:cubicBezTo>
                  <a:pt x="4939" y="10382"/>
                  <a:pt x="4297" y="11841"/>
                  <a:pt x="3950" y="13403"/>
                </a:cubicBezTo>
                <a:cubicBezTo>
                  <a:pt x="3828" y="13932"/>
                  <a:pt x="3359" y="14306"/>
                  <a:pt x="2821" y="14306"/>
                </a:cubicBezTo>
                <a:lnTo>
                  <a:pt x="1467" y="14306"/>
                </a:lnTo>
                <a:cubicBezTo>
                  <a:pt x="660" y="14306"/>
                  <a:pt x="0" y="14957"/>
                  <a:pt x="0" y="15764"/>
                </a:cubicBezTo>
                <a:lnTo>
                  <a:pt x="0" y="17300"/>
                </a:lnTo>
                <a:cubicBezTo>
                  <a:pt x="0" y="18099"/>
                  <a:pt x="651" y="18759"/>
                  <a:pt x="1467" y="18759"/>
                </a:cubicBezTo>
                <a:lnTo>
                  <a:pt x="2986" y="18759"/>
                </a:lnTo>
                <a:cubicBezTo>
                  <a:pt x="3507" y="18759"/>
                  <a:pt x="3958" y="19106"/>
                  <a:pt x="4089" y="19609"/>
                </a:cubicBezTo>
                <a:cubicBezTo>
                  <a:pt x="4427" y="20816"/>
                  <a:pt x="4939" y="21953"/>
                  <a:pt x="5590" y="22986"/>
                </a:cubicBezTo>
                <a:cubicBezTo>
                  <a:pt x="5877" y="23437"/>
                  <a:pt x="5816" y="24036"/>
                  <a:pt x="5434" y="24427"/>
                </a:cubicBezTo>
                <a:lnTo>
                  <a:pt x="4349" y="25512"/>
                </a:lnTo>
                <a:cubicBezTo>
                  <a:pt x="3776" y="26085"/>
                  <a:pt x="3776" y="27005"/>
                  <a:pt x="4349" y="27569"/>
                </a:cubicBezTo>
                <a:lnTo>
                  <a:pt x="5434" y="28654"/>
                </a:lnTo>
                <a:cubicBezTo>
                  <a:pt x="5720" y="28945"/>
                  <a:pt x="6096" y="29090"/>
                  <a:pt x="6470" y="29090"/>
                </a:cubicBezTo>
                <a:cubicBezTo>
                  <a:pt x="6845" y="29090"/>
                  <a:pt x="7218" y="28945"/>
                  <a:pt x="7500" y="28654"/>
                </a:cubicBezTo>
                <a:lnTo>
                  <a:pt x="8698" y="27456"/>
                </a:lnTo>
                <a:cubicBezTo>
                  <a:pt x="8924" y="27230"/>
                  <a:pt x="9220" y="27113"/>
                  <a:pt x="9518" y="27113"/>
                </a:cubicBezTo>
                <a:cubicBezTo>
                  <a:pt x="9713" y="27113"/>
                  <a:pt x="9908" y="27163"/>
                  <a:pt x="10087" y="27265"/>
                </a:cubicBezTo>
                <a:cubicBezTo>
                  <a:pt x="11120" y="27847"/>
                  <a:pt x="12231" y="28290"/>
                  <a:pt x="13411" y="28559"/>
                </a:cubicBezTo>
                <a:cubicBezTo>
                  <a:pt x="13932" y="28680"/>
                  <a:pt x="14305" y="29149"/>
                  <a:pt x="14305" y="29687"/>
                </a:cubicBezTo>
                <a:lnTo>
                  <a:pt x="14305" y="31388"/>
                </a:lnTo>
                <a:cubicBezTo>
                  <a:pt x="14305" y="32196"/>
                  <a:pt x="14956" y="32855"/>
                  <a:pt x="15772" y="32855"/>
                </a:cubicBezTo>
                <a:lnTo>
                  <a:pt x="17300" y="32855"/>
                </a:lnTo>
                <a:cubicBezTo>
                  <a:pt x="18107" y="32855"/>
                  <a:pt x="18767" y="32204"/>
                  <a:pt x="18767" y="31388"/>
                </a:cubicBezTo>
                <a:lnTo>
                  <a:pt x="18767" y="29583"/>
                </a:lnTo>
                <a:cubicBezTo>
                  <a:pt x="18767" y="29062"/>
                  <a:pt x="19114" y="28602"/>
                  <a:pt x="19626" y="28463"/>
                </a:cubicBezTo>
                <a:cubicBezTo>
                  <a:pt x="20772" y="28159"/>
                  <a:pt x="21848" y="27691"/>
                  <a:pt x="22847" y="27092"/>
                </a:cubicBezTo>
                <a:cubicBezTo>
                  <a:pt x="23033" y="26983"/>
                  <a:pt x="23240" y="26929"/>
                  <a:pt x="23445" y="26929"/>
                </a:cubicBezTo>
                <a:cubicBezTo>
                  <a:pt x="23746" y="26929"/>
                  <a:pt x="24043" y="27044"/>
                  <a:pt x="24270" y="27265"/>
                </a:cubicBezTo>
                <a:lnTo>
                  <a:pt x="25520" y="28515"/>
                </a:lnTo>
                <a:cubicBezTo>
                  <a:pt x="25807" y="28802"/>
                  <a:pt x="26180" y="28945"/>
                  <a:pt x="26552" y="28945"/>
                </a:cubicBezTo>
                <a:cubicBezTo>
                  <a:pt x="26924" y="28945"/>
                  <a:pt x="27295" y="28802"/>
                  <a:pt x="27577" y="28515"/>
                </a:cubicBezTo>
                <a:lnTo>
                  <a:pt x="28662" y="27430"/>
                </a:lnTo>
                <a:cubicBezTo>
                  <a:pt x="29235" y="26857"/>
                  <a:pt x="29235" y="25937"/>
                  <a:pt x="28662" y="25373"/>
                </a:cubicBezTo>
                <a:lnTo>
                  <a:pt x="27404" y="24114"/>
                </a:lnTo>
                <a:cubicBezTo>
                  <a:pt x="27022" y="23732"/>
                  <a:pt x="26961" y="23160"/>
                  <a:pt x="27230" y="22700"/>
                </a:cubicBezTo>
                <a:cubicBezTo>
                  <a:pt x="27829" y="21693"/>
                  <a:pt x="28298" y="20599"/>
                  <a:pt x="28602" y="19436"/>
                </a:cubicBezTo>
                <a:cubicBezTo>
                  <a:pt x="28732" y="18924"/>
                  <a:pt x="29183" y="18568"/>
                  <a:pt x="29713" y="18568"/>
                </a:cubicBezTo>
                <a:lnTo>
                  <a:pt x="31397" y="18568"/>
                </a:lnTo>
                <a:cubicBezTo>
                  <a:pt x="32213" y="18533"/>
                  <a:pt x="32864" y="17882"/>
                  <a:pt x="32864" y="17075"/>
                </a:cubicBezTo>
                <a:lnTo>
                  <a:pt x="32864" y="15538"/>
                </a:lnTo>
                <a:cubicBezTo>
                  <a:pt x="32864" y="14740"/>
                  <a:pt x="32213" y="14080"/>
                  <a:pt x="31397" y="14080"/>
                </a:cubicBezTo>
                <a:lnTo>
                  <a:pt x="29773" y="14080"/>
                </a:lnTo>
                <a:cubicBezTo>
                  <a:pt x="29244" y="14080"/>
                  <a:pt x="28775" y="13707"/>
                  <a:pt x="28654" y="13186"/>
                </a:cubicBezTo>
                <a:cubicBezTo>
                  <a:pt x="28359" y="11971"/>
                  <a:pt x="27898" y="10834"/>
                  <a:pt x="27273" y="9792"/>
                </a:cubicBezTo>
                <a:cubicBezTo>
                  <a:pt x="27004" y="9332"/>
                  <a:pt x="27083" y="8759"/>
                  <a:pt x="27447" y="8394"/>
                </a:cubicBezTo>
                <a:lnTo>
                  <a:pt x="28506" y="7335"/>
                </a:lnTo>
                <a:cubicBezTo>
                  <a:pt x="29079" y="6763"/>
                  <a:pt x="29079" y="5842"/>
                  <a:pt x="28506" y="5278"/>
                </a:cubicBezTo>
                <a:lnTo>
                  <a:pt x="27421" y="4193"/>
                </a:lnTo>
                <a:cubicBezTo>
                  <a:pt x="27130" y="3907"/>
                  <a:pt x="26755" y="3764"/>
                  <a:pt x="26382" y="3764"/>
                </a:cubicBezTo>
                <a:cubicBezTo>
                  <a:pt x="26008" y="3764"/>
                  <a:pt x="25637" y="3907"/>
                  <a:pt x="25355" y="4193"/>
                </a:cubicBezTo>
                <a:lnTo>
                  <a:pt x="24340" y="5209"/>
                </a:lnTo>
                <a:cubicBezTo>
                  <a:pt x="24115" y="5433"/>
                  <a:pt x="23819" y="5550"/>
                  <a:pt x="23522" y="5550"/>
                </a:cubicBezTo>
                <a:cubicBezTo>
                  <a:pt x="23312" y="5550"/>
                  <a:pt x="23102" y="5492"/>
                  <a:pt x="22916" y="5374"/>
                </a:cubicBezTo>
                <a:cubicBezTo>
                  <a:pt x="21840" y="4723"/>
                  <a:pt x="20668" y="4228"/>
                  <a:pt x="19409" y="3907"/>
                </a:cubicBezTo>
                <a:cubicBezTo>
                  <a:pt x="18897" y="3777"/>
                  <a:pt x="18541" y="3325"/>
                  <a:pt x="18541" y="2796"/>
                </a:cubicBezTo>
                <a:lnTo>
                  <a:pt x="18541" y="1468"/>
                </a:lnTo>
                <a:cubicBezTo>
                  <a:pt x="18541" y="669"/>
                  <a:pt x="17890" y="1"/>
                  <a:pt x="17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 flipH="1">
            <a:off x="415217" y="2181530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flipH="1">
            <a:off x="1351107" y="931488"/>
            <a:ext cx="623977" cy="405403"/>
          </a:xfrm>
          <a:custGeom>
            <a:avLst/>
            <a:gdLst/>
            <a:ahLst/>
            <a:cxnLst/>
            <a:rect l="l" t="t" r="r" b="b"/>
            <a:pathLst>
              <a:path w="18359" h="11928" fill="none" extrusionOk="0">
                <a:moveTo>
                  <a:pt x="16423" y="5669"/>
                </a:moveTo>
                <a:cubicBezTo>
                  <a:pt x="16527" y="5296"/>
                  <a:pt x="16580" y="4905"/>
                  <a:pt x="16580" y="4506"/>
                </a:cubicBezTo>
                <a:cubicBezTo>
                  <a:pt x="16580" y="2023"/>
                  <a:pt x="14557" y="1"/>
                  <a:pt x="12074" y="1"/>
                </a:cubicBezTo>
                <a:cubicBezTo>
                  <a:pt x="10252" y="1"/>
                  <a:pt x="8680" y="1086"/>
                  <a:pt x="7977" y="2648"/>
                </a:cubicBezTo>
                <a:cubicBezTo>
                  <a:pt x="7387" y="2240"/>
                  <a:pt x="6675" y="1989"/>
                  <a:pt x="5894" y="1989"/>
                </a:cubicBezTo>
                <a:cubicBezTo>
                  <a:pt x="3924" y="1989"/>
                  <a:pt x="2318" y="3569"/>
                  <a:pt x="2292" y="5522"/>
                </a:cubicBezTo>
                <a:cubicBezTo>
                  <a:pt x="964" y="5938"/>
                  <a:pt x="0" y="7188"/>
                  <a:pt x="0" y="8647"/>
                </a:cubicBezTo>
                <a:cubicBezTo>
                  <a:pt x="0" y="10461"/>
                  <a:pt x="1467" y="11928"/>
                  <a:pt x="3273" y="11928"/>
                </a:cubicBezTo>
                <a:lnTo>
                  <a:pt x="15069" y="11928"/>
                </a:lnTo>
                <a:cubicBezTo>
                  <a:pt x="16883" y="11928"/>
                  <a:pt x="18350" y="10461"/>
                  <a:pt x="18350" y="8647"/>
                </a:cubicBezTo>
                <a:cubicBezTo>
                  <a:pt x="18359" y="7318"/>
                  <a:pt x="17569" y="6181"/>
                  <a:pt x="16423" y="5669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8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6"/>
          <p:cNvGrpSpPr/>
          <p:nvPr/>
        </p:nvGrpSpPr>
        <p:grpSpPr>
          <a:xfrm>
            <a:off x="1386731" y="2093631"/>
            <a:ext cx="2538390" cy="2056394"/>
            <a:chOff x="3780013" y="1888393"/>
            <a:chExt cx="2538390" cy="2056394"/>
          </a:xfrm>
        </p:grpSpPr>
        <p:sp>
          <p:nvSpPr>
            <p:cNvPr id="269" name="Google Shape;269;p26"/>
            <p:cNvSpPr/>
            <p:nvPr/>
          </p:nvSpPr>
          <p:spPr>
            <a:xfrm>
              <a:off x="3780013" y="1888393"/>
              <a:ext cx="2538390" cy="1625894"/>
            </a:xfrm>
            <a:custGeom>
              <a:avLst/>
              <a:gdLst/>
              <a:ahLst/>
              <a:cxnLst/>
              <a:rect l="l" t="t" r="r" b="b"/>
              <a:pathLst>
                <a:path w="74686" h="47838" extrusionOk="0">
                  <a:moveTo>
                    <a:pt x="348" y="1"/>
                  </a:moveTo>
                  <a:cubicBezTo>
                    <a:pt x="165" y="1"/>
                    <a:pt x="1" y="157"/>
                    <a:pt x="1" y="348"/>
                  </a:cubicBezTo>
                  <a:lnTo>
                    <a:pt x="1" y="47838"/>
                  </a:lnTo>
                  <a:lnTo>
                    <a:pt x="74685" y="47838"/>
                  </a:lnTo>
                  <a:lnTo>
                    <a:pt x="74685" y="348"/>
                  </a:lnTo>
                  <a:cubicBezTo>
                    <a:pt x="74685" y="166"/>
                    <a:pt x="74529" y="1"/>
                    <a:pt x="74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897715" y="1988693"/>
              <a:ext cx="2303265" cy="1399911"/>
            </a:xfrm>
            <a:custGeom>
              <a:avLst/>
              <a:gdLst/>
              <a:ahLst/>
              <a:cxnLst/>
              <a:rect l="l" t="t" r="r" b="b"/>
              <a:pathLst>
                <a:path w="67768" h="41189" extrusionOk="0">
                  <a:moveTo>
                    <a:pt x="348" y="1"/>
                  </a:moveTo>
                  <a:cubicBezTo>
                    <a:pt x="166" y="1"/>
                    <a:pt x="1" y="157"/>
                    <a:pt x="1" y="348"/>
                  </a:cubicBezTo>
                  <a:lnTo>
                    <a:pt x="1" y="40842"/>
                  </a:lnTo>
                  <a:cubicBezTo>
                    <a:pt x="1" y="41024"/>
                    <a:pt x="149" y="41189"/>
                    <a:pt x="348" y="41189"/>
                  </a:cubicBezTo>
                  <a:lnTo>
                    <a:pt x="67420" y="41189"/>
                  </a:lnTo>
                  <a:cubicBezTo>
                    <a:pt x="67620" y="41189"/>
                    <a:pt x="67768" y="41024"/>
                    <a:pt x="67768" y="40833"/>
                  </a:cubicBezTo>
                  <a:lnTo>
                    <a:pt x="67768" y="348"/>
                  </a:lnTo>
                  <a:cubicBezTo>
                    <a:pt x="67768" y="166"/>
                    <a:pt x="67620" y="1"/>
                    <a:pt x="67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897443" y="1988693"/>
              <a:ext cx="2219180" cy="1399911"/>
            </a:xfrm>
            <a:custGeom>
              <a:avLst/>
              <a:gdLst/>
              <a:ahLst/>
              <a:cxnLst/>
              <a:rect l="l" t="t" r="r" b="b"/>
              <a:pathLst>
                <a:path w="65294" h="41189" extrusionOk="0">
                  <a:moveTo>
                    <a:pt x="938" y="1"/>
                  </a:moveTo>
                  <a:cubicBezTo>
                    <a:pt x="417" y="1"/>
                    <a:pt x="0" y="426"/>
                    <a:pt x="0" y="947"/>
                  </a:cubicBezTo>
                  <a:lnTo>
                    <a:pt x="0" y="40243"/>
                  </a:lnTo>
                  <a:cubicBezTo>
                    <a:pt x="0" y="40763"/>
                    <a:pt x="417" y="41189"/>
                    <a:pt x="938" y="41189"/>
                  </a:cubicBezTo>
                  <a:lnTo>
                    <a:pt x="15061" y="41189"/>
                  </a:lnTo>
                  <a:lnTo>
                    <a:pt x="65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5033303" y="1920852"/>
              <a:ext cx="32492" cy="32492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7" y="0"/>
                    <a:pt x="0" y="217"/>
                    <a:pt x="0" y="478"/>
                  </a:cubicBezTo>
                  <a:cubicBezTo>
                    <a:pt x="0" y="738"/>
                    <a:pt x="217" y="955"/>
                    <a:pt x="478" y="955"/>
                  </a:cubicBezTo>
                  <a:cubicBezTo>
                    <a:pt x="738" y="955"/>
                    <a:pt x="955" y="738"/>
                    <a:pt x="955" y="478"/>
                  </a:cubicBezTo>
                  <a:cubicBezTo>
                    <a:pt x="955" y="217"/>
                    <a:pt x="738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113100" y="2170157"/>
              <a:ext cx="839661" cy="42790"/>
            </a:xfrm>
            <a:custGeom>
              <a:avLst/>
              <a:gdLst/>
              <a:ahLst/>
              <a:cxnLst/>
              <a:rect l="l" t="t" r="r" b="b"/>
              <a:pathLst>
                <a:path w="24705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113100" y="2397607"/>
              <a:ext cx="839661" cy="42824"/>
            </a:xfrm>
            <a:custGeom>
              <a:avLst/>
              <a:gdLst/>
              <a:ahLst/>
              <a:cxnLst/>
              <a:rect l="l" t="t" r="r" b="b"/>
              <a:pathLst>
                <a:path w="24705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113100" y="2246257"/>
              <a:ext cx="489760" cy="42824"/>
            </a:xfrm>
            <a:custGeom>
              <a:avLst/>
              <a:gdLst/>
              <a:ahLst/>
              <a:cxnLst/>
              <a:rect l="l" t="t" r="r" b="b"/>
              <a:pathLst>
                <a:path w="14410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14410" y="1259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4113100" y="2322085"/>
              <a:ext cx="939958" cy="42824"/>
            </a:xfrm>
            <a:custGeom>
              <a:avLst/>
              <a:gdLst/>
              <a:ahLst/>
              <a:cxnLst/>
              <a:rect l="l" t="t" r="r" b="b"/>
              <a:pathLst>
                <a:path w="27656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7656" y="1259"/>
                  </a:lnTo>
                  <a:lnTo>
                    <a:pt x="27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068685" y="2322085"/>
              <a:ext cx="151992" cy="42824"/>
            </a:xfrm>
            <a:custGeom>
              <a:avLst/>
              <a:gdLst/>
              <a:ahLst/>
              <a:cxnLst/>
              <a:rect l="l" t="t" r="r" b="b"/>
              <a:pathLst>
                <a:path w="4472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4471" y="1259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244541" y="2322085"/>
              <a:ext cx="82352" cy="42824"/>
            </a:xfrm>
            <a:custGeom>
              <a:avLst/>
              <a:gdLst/>
              <a:ahLst/>
              <a:cxnLst/>
              <a:rect l="l" t="t" r="r" b="b"/>
              <a:pathLst>
                <a:path w="2423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2422" y="125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113100" y="2473740"/>
              <a:ext cx="535779" cy="42790"/>
            </a:xfrm>
            <a:custGeom>
              <a:avLst/>
              <a:gdLst/>
              <a:ahLst/>
              <a:cxnLst/>
              <a:rect l="l" t="t" r="r" b="b"/>
              <a:pathLst>
                <a:path w="1576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5764" y="1259"/>
                  </a:lnTo>
                  <a:lnTo>
                    <a:pt x="15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657425" y="2473740"/>
              <a:ext cx="86770" cy="42790"/>
            </a:xfrm>
            <a:custGeom>
              <a:avLst/>
              <a:gdLst/>
              <a:ahLst/>
              <a:cxnLst/>
              <a:rect l="l" t="t" r="r" b="b"/>
              <a:pathLst>
                <a:path w="2553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553" y="125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757724" y="2473740"/>
              <a:ext cx="46971" cy="42790"/>
            </a:xfrm>
            <a:custGeom>
              <a:avLst/>
              <a:gdLst/>
              <a:ahLst/>
              <a:cxnLst/>
              <a:rect l="l" t="t" r="r" b="b"/>
              <a:pathLst>
                <a:path w="1382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381" y="12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110755" y="3060821"/>
              <a:ext cx="308607" cy="42824"/>
            </a:xfrm>
            <a:custGeom>
              <a:avLst/>
              <a:gdLst/>
              <a:ahLst/>
              <a:cxnLst/>
              <a:rect l="l" t="t" r="r" b="b"/>
              <a:pathLst>
                <a:path w="9080" h="1260" extrusionOk="0">
                  <a:moveTo>
                    <a:pt x="0" y="1"/>
                  </a:moveTo>
                  <a:lnTo>
                    <a:pt x="0" y="1260"/>
                  </a:lnTo>
                  <a:lnTo>
                    <a:pt x="9080" y="1260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110755" y="3136649"/>
              <a:ext cx="179998" cy="42824"/>
            </a:xfrm>
            <a:custGeom>
              <a:avLst/>
              <a:gdLst/>
              <a:ahLst/>
              <a:cxnLst/>
              <a:rect l="l" t="t" r="r" b="b"/>
              <a:pathLst>
                <a:path w="5296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5295" y="1259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5480250" y="3064390"/>
              <a:ext cx="576224" cy="42790"/>
            </a:xfrm>
            <a:custGeom>
              <a:avLst/>
              <a:gdLst/>
              <a:ahLst/>
              <a:cxnLst/>
              <a:rect l="l" t="t" r="r" b="b"/>
              <a:pathLst>
                <a:path w="1695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6953" y="1259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5720413" y="3140490"/>
              <a:ext cx="336068" cy="42824"/>
            </a:xfrm>
            <a:custGeom>
              <a:avLst/>
              <a:gdLst/>
              <a:ahLst/>
              <a:cxnLst/>
              <a:rect l="l" t="t" r="r" b="b"/>
              <a:pathLst>
                <a:path w="9888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9887" y="1259"/>
                  </a:lnTo>
                  <a:lnTo>
                    <a:pt x="9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5411220" y="3216318"/>
              <a:ext cx="645559" cy="42824"/>
            </a:xfrm>
            <a:custGeom>
              <a:avLst/>
              <a:gdLst/>
              <a:ahLst/>
              <a:cxnLst/>
              <a:rect l="l" t="t" r="r" b="b"/>
              <a:pathLst>
                <a:path w="18994" h="1260" extrusionOk="0">
                  <a:moveTo>
                    <a:pt x="1" y="0"/>
                  </a:moveTo>
                  <a:lnTo>
                    <a:pt x="1" y="1259"/>
                  </a:lnTo>
                  <a:lnTo>
                    <a:pt x="18993" y="1259"/>
                  </a:lnTo>
                  <a:lnTo>
                    <a:pt x="18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5296169" y="3216318"/>
              <a:ext cx="104478" cy="42824"/>
            </a:xfrm>
            <a:custGeom>
              <a:avLst/>
              <a:gdLst/>
              <a:ahLst/>
              <a:cxnLst/>
              <a:rect l="l" t="t" r="r" b="b"/>
              <a:pathLst>
                <a:path w="3074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3073" y="1259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5223298" y="3216318"/>
              <a:ext cx="56385" cy="42824"/>
            </a:xfrm>
            <a:custGeom>
              <a:avLst/>
              <a:gdLst/>
              <a:ahLst/>
              <a:cxnLst/>
              <a:rect l="l" t="t" r="r" b="b"/>
              <a:pathLst>
                <a:path w="1659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1658" y="125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4113100" y="2563436"/>
              <a:ext cx="11556" cy="456418"/>
            </a:xfrm>
            <a:custGeom>
              <a:avLst/>
              <a:gdLst/>
              <a:ahLst/>
              <a:cxnLst/>
              <a:rect l="l" t="t" r="r" b="b"/>
              <a:pathLst>
                <a:path w="340" h="13429" extrusionOk="0">
                  <a:moveTo>
                    <a:pt x="1" y="0"/>
                  </a:moveTo>
                  <a:lnTo>
                    <a:pt x="1" y="13428"/>
                  </a:lnTo>
                  <a:lnTo>
                    <a:pt x="339" y="1342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3780013" y="3514293"/>
              <a:ext cx="2538390" cy="183532"/>
            </a:xfrm>
            <a:custGeom>
              <a:avLst/>
              <a:gdLst/>
              <a:ahLst/>
              <a:cxnLst/>
              <a:rect l="l" t="t" r="r" b="b"/>
              <a:pathLst>
                <a:path w="74686" h="5400" extrusionOk="0">
                  <a:moveTo>
                    <a:pt x="1" y="1"/>
                  </a:moveTo>
                  <a:lnTo>
                    <a:pt x="1" y="4323"/>
                  </a:lnTo>
                  <a:cubicBezTo>
                    <a:pt x="1" y="4922"/>
                    <a:pt x="478" y="5400"/>
                    <a:pt x="1077" y="5400"/>
                  </a:cubicBezTo>
                  <a:lnTo>
                    <a:pt x="73609" y="5400"/>
                  </a:lnTo>
                  <a:cubicBezTo>
                    <a:pt x="74208" y="5400"/>
                    <a:pt x="74685" y="4914"/>
                    <a:pt x="74685" y="4323"/>
                  </a:cubicBezTo>
                  <a:lnTo>
                    <a:pt x="74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518380" y="3697796"/>
              <a:ext cx="909302" cy="193865"/>
            </a:xfrm>
            <a:custGeom>
              <a:avLst/>
              <a:gdLst/>
              <a:ahLst/>
              <a:cxnLst/>
              <a:rect l="l" t="t" r="r" b="b"/>
              <a:pathLst>
                <a:path w="26754" h="5704" extrusionOk="0">
                  <a:moveTo>
                    <a:pt x="3247" y="1"/>
                  </a:moveTo>
                  <a:lnTo>
                    <a:pt x="1" y="5704"/>
                  </a:lnTo>
                  <a:lnTo>
                    <a:pt x="26753" y="5704"/>
                  </a:lnTo>
                  <a:lnTo>
                    <a:pt x="23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364956" y="3874230"/>
              <a:ext cx="1216413" cy="70558"/>
            </a:xfrm>
            <a:custGeom>
              <a:avLst/>
              <a:gdLst/>
              <a:ahLst/>
              <a:cxnLst/>
              <a:rect l="l" t="t" r="r" b="b"/>
              <a:pathLst>
                <a:path w="35790" h="2076" extrusionOk="0">
                  <a:moveTo>
                    <a:pt x="583" y="0"/>
                  </a:moveTo>
                  <a:cubicBezTo>
                    <a:pt x="261" y="0"/>
                    <a:pt x="1" y="261"/>
                    <a:pt x="1" y="582"/>
                  </a:cubicBezTo>
                  <a:lnTo>
                    <a:pt x="1" y="2075"/>
                  </a:lnTo>
                  <a:lnTo>
                    <a:pt x="35790" y="2075"/>
                  </a:lnTo>
                  <a:lnTo>
                    <a:pt x="35790" y="582"/>
                  </a:lnTo>
                  <a:cubicBezTo>
                    <a:pt x="35790" y="261"/>
                    <a:pt x="35529" y="0"/>
                    <a:pt x="35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573849" y="3697796"/>
              <a:ext cx="798672" cy="96796"/>
            </a:xfrm>
            <a:custGeom>
              <a:avLst/>
              <a:gdLst/>
              <a:ahLst/>
              <a:cxnLst/>
              <a:rect l="l" t="t" r="r" b="b"/>
              <a:pathLst>
                <a:path w="23499" h="2848" extrusionOk="0">
                  <a:moveTo>
                    <a:pt x="1615" y="1"/>
                  </a:moveTo>
                  <a:lnTo>
                    <a:pt x="1" y="2848"/>
                  </a:lnTo>
                  <a:lnTo>
                    <a:pt x="23498" y="2848"/>
                  </a:lnTo>
                  <a:lnTo>
                    <a:pt x="2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6"/>
          <p:cNvGrpSpPr/>
          <p:nvPr/>
        </p:nvGrpSpPr>
        <p:grpSpPr>
          <a:xfrm>
            <a:off x="810995" y="2456830"/>
            <a:ext cx="811927" cy="753197"/>
            <a:chOff x="4932662" y="2251593"/>
            <a:chExt cx="811927" cy="753197"/>
          </a:xfrm>
        </p:grpSpPr>
        <p:sp>
          <p:nvSpPr>
            <p:cNvPr id="295" name="Google Shape;295;p26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2209097" y="1231279"/>
            <a:ext cx="914298" cy="753197"/>
            <a:chOff x="4810340" y="1026041"/>
            <a:chExt cx="914298" cy="753197"/>
          </a:xfrm>
        </p:grpSpPr>
        <p:sp>
          <p:nvSpPr>
            <p:cNvPr id="301" name="Google Shape;301;p26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6"/>
          <p:cNvGrpSpPr/>
          <p:nvPr/>
        </p:nvGrpSpPr>
        <p:grpSpPr>
          <a:xfrm flipH="1">
            <a:off x="810978" y="3258683"/>
            <a:ext cx="508385" cy="644675"/>
            <a:chOff x="4859771" y="3053445"/>
            <a:chExt cx="508385" cy="644675"/>
          </a:xfrm>
        </p:grpSpPr>
        <p:sp>
          <p:nvSpPr>
            <p:cNvPr id="307" name="Google Shape;307;p26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26"/>
          <p:cNvSpPr/>
          <p:nvPr/>
        </p:nvSpPr>
        <p:spPr>
          <a:xfrm flipH="1">
            <a:off x="3426966" y="1763296"/>
            <a:ext cx="746128" cy="1207406"/>
          </a:xfrm>
          <a:custGeom>
            <a:avLst/>
            <a:gdLst/>
            <a:ahLst/>
            <a:cxnLst/>
            <a:rect l="l" t="t" r="r" b="b"/>
            <a:pathLst>
              <a:path w="21953" h="35525" extrusionOk="0">
                <a:moveTo>
                  <a:pt x="3235" y="31102"/>
                </a:moveTo>
                <a:cubicBezTo>
                  <a:pt x="3267" y="31102"/>
                  <a:pt x="3298" y="31108"/>
                  <a:pt x="3325" y="31121"/>
                </a:cubicBezTo>
                <a:cubicBezTo>
                  <a:pt x="3759" y="31320"/>
                  <a:pt x="3360" y="33091"/>
                  <a:pt x="3160" y="33525"/>
                </a:cubicBezTo>
                <a:cubicBezTo>
                  <a:pt x="3027" y="33847"/>
                  <a:pt x="2716" y="34031"/>
                  <a:pt x="2389" y="34031"/>
                </a:cubicBezTo>
                <a:cubicBezTo>
                  <a:pt x="2266" y="34031"/>
                  <a:pt x="2141" y="34005"/>
                  <a:pt x="2023" y="33950"/>
                </a:cubicBezTo>
                <a:cubicBezTo>
                  <a:pt x="1589" y="33742"/>
                  <a:pt x="1406" y="33230"/>
                  <a:pt x="1597" y="32796"/>
                </a:cubicBezTo>
                <a:cubicBezTo>
                  <a:pt x="1792" y="32390"/>
                  <a:pt x="2763" y="31102"/>
                  <a:pt x="3235" y="31102"/>
                </a:cubicBezTo>
                <a:close/>
                <a:moveTo>
                  <a:pt x="13908" y="0"/>
                </a:moveTo>
                <a:cubicBezTo>
                  <a:pt x="13896" y="0"/>
                  <a:pt x="13884" y="1"/>
                  <a:pt x="13871" y="2"/>
                </a:cubicBezTo>
                <a:cubicBezTo>
                  <a:pt x="11701" y="149"/>
                  <a:pt x="9774" y="1304"/>
                  <a:pt x="8880" y="3231"/>
                </a:cubicBezTo>
                <a:cubicBezTo>
                  <a:pt x="7708" y="5757"/>
                  <a:pt x="8698" y="8786"/>
                  <a:pt x="11085" y="10601"/>
                </a:cubicBezTo>
                <a:cubicBezTo>
                  <a:pt x="11233" y="10713"/>
                  <a:pt x="11276" y="10922"/>
                  <a:pt x="11189" y="11087"/>
                </a:cubicBezTo>
                <a:lnTo>
                  <a:pt x="460" y="32787"/>
                </a:lnTo>
                <a:cubicBezTo>
                  <a:pt x="0" y="33742"/>
                  <a:pt x="417" y="34888"/>
                  <a:pt x="1380" y="35348"/>
                </a:cubicBezTo>
                <a:cubicBezTo>
                  <a:pt x="1641" y="35468"/>
                  <a:pt x="1915" y="35525"/>
                  <a:pt x="2185" y="35525"/>
                </a:cubicBezTo>
                <a:cubicBezTo>
                  <a:pt x="2912" y="35525"/>
                  <a:pt x="3610" y="35111"/>
                  <a:pt x="3932" y="34402"/>
                </a:cubicBezTo>
                <a:lnTo>
                  <a:pt x="13568" y="12206"/>
                </a:lnTo>
                <a:cubicBezTo>
                  <a:pt x="13634" y="12059"/>
                  <a:pt x="13775" y="11962"/>
                  <a:pt x="13927" y="11962"/>
                </a:cubicBezTo>
                <a:cubicBezTo>
                  <a:pt x="13954" y="11962"/>
                  <a:pt x="13982" y="11965"/>
                  <a:pt x="14010" y="11972"/>
                </a:cubicBezTo>
                <a:cubicBezTo>
                  <a:pt x="14528" y="12084"/>
                  <a:pt x="15047" y="12138"/>
                  <a:pt x="15556" y="12138"/>
                </a:cubicBezTo>
                <a:cubicBezTo>
                  <a:pt x="17931" y="12138"/>
                  <a:pt x="20102" y="10953"/>
                  <a:pt x="21067" y="8873"/>
                </a:cubicBezTo>
                <a:cubicBezTo>
                  <a:pt x="21953" y="6946"/>
                  <a:pt x="21597" y="4733"/>
                  <a:pt x="20303" y="2971"/>
                </a:cubicBezTo>
                <a:cubicBezTo>
                  <a:pt x="20222" y="2861"/>
                  <a:pt x="20100" y="2806"/>
                  <a:pt x="19980" y="2806"/>
                </a:cubicBezTo>
                <a:cubicBezTo>
                  <a:pt x="19844" y="2806"/>
                  <a:pt x="19709" y="2876"/>
                  <a:pt x="19635" y="3014"/>
                </a:cubicBezTo>
                <a:lnTo>
                  <a:pt x="17977" y="6130"/>
                </a:lnTo>
                <a:cubicBezTo>
                  <a:pt x="17652" y="6730"/>
                  <a:pt x="17035" y="7073"/>
                  <a:pt x="16395" y="7073"/>
                </a:cubicBezTo>
                <a:cubicBezTo>
                  <a:pt x="16145" y="7073"/>
                  <a:pt x="15892" y="7021"/>
                  <a:pt x="15651" y="6911"/>
                </a:cubicBezTo>
                <a:lnTo>
                  <a:pt x="13897" y="6095"/>
                </a:lnTo>
                <a:cubicBezTo>
                  <a:pt x="13038" y="5696"/>
                  <a:pt x="12639" y="4698"/>
                  <a:pt x="12986" y="3821"/>
                </a:cubicBezTo>
                <a:lnTo>
                  <a:pt x="14271" y="540"/>
                </a:lnTo>
                <a:cubicBezTo>
                  <a:pt x="14379" y="282"/>
                  <a:pt x="14184" y="0"/>
                  <a:pt x="139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26"/>
          <p:cNvGrpSpPr/>
          <p:nvPr/>
        </p:nvGrpSpPr>
        <p:grpSpPr>
          <a:xfrm>
            <a:off x="3260286" y="1150727"/>
            <a:ext cx="740520" cy="478869"/>
            <a:chOff x="3932929" y="945489"/>
            <a:chExt cx="740520" cy="478869"/>
          </a:xfrm>
        </p:grpSpPr>
        <p:grpSp>
          <p:nvGrpSpPr>
            <p:cNvPr id="316" name="Google Shape;316;p26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317" name="Google Shape;317;p26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26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70CD5A6-28FF-5DBA-070A-D425BAB04212}"/>
              </a:ext>
            </a:extLst>
          </p:cNvPr>
          <p:cNvSpPr/>
          <p:nvPr/>
        </p:nvSpPr>
        <p:spPr>
          <a:xfrm>
            <a:off x="5184396" y="3308883"/>
            <a:ext cx="3389153" cy="1422508"/>
          </a:xfrm>
          <a:prstGeom prst="rect">
            <a:avLst/>
          </a:prstGeom>
          <a:solidFill>
            <a:srgbClr val="F4F6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346873" y="1017433"/>
            <a:ext cx="4397284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распределения </a:t>
            </a:r>
            <a:endParaRPr dirty="0"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1"/>
          </p:nvPr>
        </p:nvSpPr>
        <p:spPr>
          <a:xfrm>
            <a:off x="4387442" y="1007418"/>
            <a:ext cx="4078653" cy="3118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Снизить нагрузку на серверные архитектуры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Увеличить эффективность работы сложных систем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Уменьшить время выполнения сложных вычислений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надежное хранение данных во время выполнения задач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21"/>
          <p:cNvSpPr/>
          <p:nvPr/>
        </p:nvSpPr>
        <p:spPr>
          <a:xfrm>
            <a:off x="524212" y="349879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79562" y="3850293"/>
            <a:ext cx="811927" cy="753197"/>
            <a:chOff x="4932662" y="2251593"/>
            <a:chExt cx="811927" cy="753197"/>
          </a:xfrm>
        </p:grpSpPr>
        <p:sp>
          <p:nvSpPr>
            <p:cNvPr id="166" name="Google Shape;166;p21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решения</a:t>
            </a:r>
            <a:endParaRPr dirty="0"/>
          </a:p>
        </p:txBody>
      </p:sp>
      <p:sp>
        <p:nvSpPr>
          <p:cNvPr id="205" name="Google Shape;205;p23"/>
          <p:cNvSpPr txBox="1"/>
          <p:nvPr/>
        </p:nvSpPr>
        <p:spPr>
          <a:xfrm>
            <a:off x="578076" y="1005732"/>
            <a:ext cx="7987847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задачи по ядрам и потокам одного процессора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путем отправки задачи на другой компьютер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путем отправки задачи на несколько компьютеров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путем ветвления задач между несколькими компьютерами</a:t>
            </a:r>
          </a:p>
        </p:txBody>
      </p:sp>
      <p:sp>
        <p:nvSpPr>
          <p:cNvPr id="206" name="Google Shape;206;p23"/>
          <p:cNvSpPr/>
          <p:nvPr/>
        </p:nvSpPr>
        <p:spPr>
          <a:xfrm>
            <a:off x="7889799" y="401412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8246637" y="3622693"/>
            <a:ext cx="811927" cy="753197"/>
            <a:chOff x="4932662" y="2251593"/>
            <a:chExt cx="811927" cy="753197"/>
          </a:xfrm>
        </p:grpSpPr>
        <p:sp>
          <p:nvSpPr>
            <p:cNvPr id="208" name="Google Shape;208;p23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B691E-E843-3755-B243-F52092AE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Организованная сеть</a:t>
            </a:r>
          </a:p>
        </p:txBody>
      </p:sp>
      <p:pic>
        <p:nvPicPr>
          <p:cNvPr id="4" name="Рисунок 3" descr="Изображение выглядит как снимок экрана, синий, вод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54CD3A3-A662-19F7-596D-68F73B2F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35" y="971845"/>
            <a:ext cx="4883846" cy="35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1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8253375" y="428100"/>
            <a:ext cx="601973" cy="596912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24"/>
          <p:cNvGrpSpPr/>
          <p:nvPr/>
        </p:nvGrpSpPr>
        <p:grpSpPr>
          <a:xfrm flipH="1">
            <a:off x="8553471" y="74793"/>
            <a:ext cx="508385" cy="644675"/>
            <a:chOff x="4859771" y="3053445"/>
            <a:chExt cx="508385" cy="644675"/>
          </a:xfrm>
        </p:grpSpPr>
        <p:sp>
          <p:nvSpPr>
            <p:cNvPr id="221" name="Google Shape;221;p24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Результаты</a:t>
            </a:r>
            <a:endParaRPr dirty="0"/>
          </a:p>
        </p:txBody>
      </p:sp>
      <p:sp>
        <p:nvSpPr>
          <p:cNvPr id="229" name="Google Shape;229;p24"/>
          <p:cNvSpPr txBox="1"/>
          <p:nvPr/>
        </p:nvSpPr>
        <p:spPr>
          <a:xfrm>
            <a:off x="3852000" y="1378318"/>
            <a:ext cx="4572000" cy="310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Организованна система распараллеливания одной задачи на одном компьютере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Организована система обмена данными между компьютерами в локальной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Организована связь клиентского устройства с головным компьютером в распределенной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Организована система продолжения выдачи задач в качестве головного компьютера другим компьютерам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Организована система постоянного обмена данными между выполняющими компьютерами в сети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9D468EA-0893-2B14-0A01-E82FA7980A4E}"/>
              </a:ext>
            </a:extLst>
          </p:cNvPr>
          <p:cNvGrpSpPr/>
          <p:nvPr/>
        </p:nvGrpSpPr>
        <p:grpSpPr>
          <a:xfrm>
            <a:off x="720000" y="1397501"/>
            <a:ext cx="2649553" cy="2807338"/>
            <a:chOff x="1068130" y="1275070"/>
            <a:chExt cx="3876165" cy="4106997"/>
          </a:xfrm>
        </p:grpSpPr>
        <p:pic>
          <p:nvPicPr>
            <p:cNvPr id="3" name="Picture 2" descr="Изображение выглядит как шаблон, пиксель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FD342C20-EB07-7E6C-B0E3-A32C770A7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68130" y="1275070"/>
              <a:ext cx="3876165" cy="387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8C7C9E-11BA-EA48-519D-CD5CD03B79C7}"/>
                </a:ext>
              </a:extLst>
            </p:cNvPr>
            <p:cNvSpPr txBox="1"/>
            <p:nvPr/>
          </p:nvSpPr>
          <p:spPr>
            <a:xfrm>
              <a:off x="2315453" y="4920402"/>
              <a:ext cx="1987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GitHub</a:t>
              </a:r>
              <a:endParaRPr lang="ru-RU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6BF1E3B-6B9C-6156-BB67-B250A3837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8" t="4404" r="3122" b="4098"/>
          <a:stretch/>
        </p:blipFill>
        <p:spPr>
          <a:xfrm>
            <a:off x="226503" y="244292"/>
            <a:ext cx="5803090" cy="473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мультимеди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81C2B8A-35E9-E3D2-4F07-3E312781E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4" t="10935" r="4861" b="10199"/>
          <a:stretch/>
        </p:blipFill>
        <p:spPr>
          <a:xfrm>
            <a:off x="213918" y="158241"/>
            <a:ext cx="5599653" cy="2349703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CBF9D540-132D-CA33-3833-2407ACB1F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7" t="11581" r="6331" b="11411"/>
          <a:stretch/>
        </p:blipFill>
        <p:spPr>
          <a:xfrm>
            <a:off x="3246538" y="2650921"/>
            <a:ext cx="5704515" cy="2364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E3A78A-A9F1-0872-5AF8-0CDBC21A81A4}"/>
              </a:ext>
            </a:extLst>
          </p:cNvPr>
          <p:cNvSpPr txBox="1"/>
          <p:nvPr/>
        </p:nvSpPr>
        <p:spPr>
          <a:xfrm>
            <a:off x="6342077" y="600904"/>
            <a:ext cx="260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для сохранения временных данных</a:t>
            </a:r>
          </a:p>
        </p:txBody>
      </p: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9726977A-ABC7-8F95-3261-66F2C29053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31685" y="1124124"/>
            <a:ext cx="1371599" cy="93956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6A0F3C-0BCB-DB10-B81C-4293E1AB359C}"/>
              </a:ext>
            </a:extLst>
          </p:cNvPr>
          <p:cNvSpPr txBox="1"/>
          <p:nvPr/>
        </p:nvSpPr>
        <p:spPr>
          <a:xfrm>
            <a:off x="461396" y="3194500"/>
            <a:ext cx="260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проверки на повтороную запись трека</a:t>
            </a:r>
          </a:p>
        </p:txBody>
      </p: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B09A3577-9C1A-FD82-F15A-5B09B1182190}"/>
              </a:ext>
            </a:extLst>
          </p:cNvPr>
          <p:cNvCxnSpPr>
            <a:cxnSpLocks/>
          </p:cNvCxnSpPr>
          <p:nvPr/>
        </p:nvCxnSpPr>
        <p:spPr>
          <a:xfrm>
            <a:off x="335558" y="3674377"/>
            <a:ext cx="2432810" cy="713065"/>
          </a:xfrm>
          <a:prstGeom prst="curvedConnector3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37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58085-1FAE-31A1-E138-191D0008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49123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endParaRPr dirty="0"/>
          </a:p>
        </p:txBody>
      </p:sp>
      <p:sp>
        <p:nvSpPr>
          <p:cNvPr id="239" name="Google Shape;239;p25"/>
          <p:cNvSpPr txBox="1"/>
          <p:nvPr/>
        </p:nvSpPr>
        <p:spPr>
          <a:xfrm>
            <a:off x="635067" y="1196560"/>
            <a:ext cx="3852075" cy="105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наиболее эффективного маршрута между точками в пространстве.</a:t>
            </a:r>
            <a:endParaRPr sz="18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7789350" y="3889975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415381-16B8-8C78-6CCE-BEA602A7E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7" y="2425644"/>
            <a:ext cx="3705749" cy="18165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7FEE1AE-2BAD-EAD9-6CD0-D097704F1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800" y="1822781"/>
            <a:ext cx="3330066" cy="74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7EE1F7C-D627-E198-EC3E-67BE7B5D7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77" y="3525680"/>
            <a:ext cx="35052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олния 1">
            <a:extLst>
              <a:ext uri="{FF2B5EF4-FFF2-40B4-BE49-F238E27FC236}">
                <a16:creationId xmlns:a16="http://schemas.microsoft.com/office/drawing/2014/main" id="{7A65054B-599F-5FDA-0639-6A3B0C4B4912}"/>
              </a:ext>
            </a:extLst>
          </p:cNvPr>
          <p:cNvSpPr/>
          <p:nvPr/>
        </p:nvSpPr>
        <p:spPr>
          <a:xfrm rot="20707849" flipH="1">
            <a:off x="8316230" y="3112309"/>
            <a:ext cx="538453" cy="59529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Черепаха контур">
            <a:extLst>
              <a:ext uri="{FF2B5EF4-FFF2-40B4-BE49-F238E27FC236}">
                <a16:creationId xmlns:a16="http://schemas.microsoft.com/office/drawing/2014/main" id="{7A748F2E-36D3-BCE1-E6FC-D47E43960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0077" y="1017483"/>
            <a:ext cx="922899" cy="914400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23B0E1B-26C1-2048-B372-1127ECAF6741}"/>
              </a:ext>
            </a:extLst>
          </p:cNvPr>
          <p:cNvCxnSpPr>
            <a:cxnSpLocks/>
            <a:stCxn id="238" idx="2"/>
          </p:cNvCxnSpPr>
          <p:nvPr/>
        </p:nvCxnSpPr>
        <p:spPr>
          <a:xfrm>
            <a:off x="4572000" y="971845"/>
            <a:ext cx="0" cy="3840010"/>
          </a:xfrm>
          <a:prstGeom prst="line">
            <a:avLst/>
          </a:prstGeom>
          <a:ln w="19050">
            <a:solidFill>
              <a:srgbClr val="3891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Intro to Recursion by Slidesgo">
  <a:themeElements>
    <a:clrScheme name="Simple Light">
      <a:dk1>
        <a:srgbClr val="041E52"/>
      </a:dk1>
      <a:lt1>
        <a:srgbClr val="FFFFFF"/>
      </a:lt1>
      <a:dk2>
        <a:srgbClr val="073899"/>
      </a:dk2>
      <a:lt2>
        <a:srgbClr val="4F7BC8"/>
      </a:lt2>
      <a:accent1>
        <a:srgbClr val="80B2F1"/>
      </a:accent1>
      <a:accent2>
        <a:srgbClr val="F4F6F8"/>
      </a:accent2>
      <a:accent3>
        <a:srgbClr val="DBE8F1"/>
      </a:accent3>
      <a:accent4>
        <a:srgbClr val="FFFFFF"/>
      </a:accent4>
      <a:accent5>
        <a:srgbClr val="FFFFFF"/>
      </a:accent5>
      <a:accent6>
        <a:srgbClr val="FFFFFF"/>
      </a:accent6>
      <a:hlink>
        <a:srgbClr val="041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176</Words>
  <Application>Microsoft Office PowerPoint</Application>
  <PresentationFormat>Экран (16:9)</PresentationFormat>
  <Paragraphs>33</Paragraphs>
  <Slides>11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Alata</vt:lpstr>
      <vt:lpstr>Wingdings</vt:lpstr>
      <vt:lpstr>Archivo</vt:lpstr>
      <vt:lpstr>Times New Roman</vt:lpstr>
      <vt:lpstr>Open Sans</vt:lpstr>
      <vt:lpstr>Intro to Recursion by Slidesgo</vt:lpstr>
      <vt:lpstr>Метод распределения вычислений</vt:lpstr>
      <vt:lpstr>Задачи распределения </vt:lpstr>
      <vt:lpstr>Варианты решения</vt:lpstr>
      <vt:lpstr>Организованная сеть</vt:lpstr>
      <vt:lpstr>Результаты</vt:lpstr>
      <vt:lpstr>Презентация PowerPoint</vt:lpstr>
      <vt:lpstr>Презентация PowerPoint</vt:lpstr>
      <vt:lpstr>Тестирование</vt:lpstr>
      <vt:lpstr>Пример</vt:lpstr>
      <vt:lpstr>Идеи на реализацию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Recursion</dc:title>
  <dc:creator>Nikita Voronov</dc:creator>
  <cp:lastModifiedBy>никита воронов</cp:lastModifiedBy>
  <cp:revision>3</cp:revision>
  <dcterms:modified xsi:type="dcterms:W3CDTF">2024-04-18T21:10:41Z</dcterms:modified>
</cp:coreProperties>
</file>