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ED635-CED1-BA41-0439-E34C50173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379E15-BC51-42F2-FD39-70D6BC90A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8A6CCC-4434-2518-6451-377F01B6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6D851-BA9F-9267-B10A-ECAEDE7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FD6CF-E532-81BD-798C-7DA2D791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E1AD-CB14-2B0A-1DD3-514CA089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4F02CF-CD5A-CD75-2A7D-F11D69D9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4CF2F-76D5-680A-BCDE-8A56AEC3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0E68-7B42-926D-8E70-6F969C29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3FA4F-139C-C591-2F24-D681BB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AEF182-F8B9-8CA1-B278-52E6C2CA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30C51-F044-707A-23C0-4CA3A39CA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0983-5BF2-0F9A-A968-6856DD7B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2A371-9445-04FA-2E07-F5683D7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9DE60-5517-F62B-C2FF-A89D475F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C91E8-2242-49F2-4CC9-D7410FD5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3DAD1-E066-DBC2-F192-1D14A638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EB6F1-F284-FC4F-3A5A-E88636F0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6DC81-D6E8-3CBD-2430-7C4B932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CB948-032D-63B1-B5FE-C2B1A07E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AFA83-D2DB-0831-8F9D-F1441DE1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B90BD-A10E-6DBB-6742-FD48ED63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B9F0E-98B6-F324-00EC-E2940F74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D7460-56EF-DB4B-0F20-2AD609D4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0F506-6834-37E1-A553-E64305B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9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3B3F1-3C05-EDD8-1D45-1614863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26A22-9BA3-C47F-9B91-48C4EF67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66F9E6-6EA2-14F7-4BC9-4DFD4855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9F728-B2F7-1101-573A-FA7D588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D0FAF6-1F88-23AE-408C-DFA56F2D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B82E70-7D44-8466-B590-8C2DE75C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EA9C-7145-9FC0-B5D3-3BC9311C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A0D421-7B16-D61B-EE22-ABC72D0E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F7D9CC-23BE-47C0-266A-93244176A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9FEE7-44EC-F3DB-A43E-9C1E8AD97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DF8AD2-9704-5ED5-97D9-284509EC3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09E74D-907A-27B7-62A7-5467EAF5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3B8FBA-7B7F-B0FB-0420-099D50B5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40C83E-A7B6-D629-3A4C-25F56CEA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1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5EB85-7F60-FAAB-9D1A-17EBC4D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AFD7B2-C042-15C2-16E9-16B8D436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13244D-552E-28BA-6B75-627B4D1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9623C0-1069-5A73-242A-78581545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E3B7BC-8D32-668D-564C-D519DA0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2CD767-214F-62CE-4A62-5E4ED64B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46A1C-F8DC-AD7C-D302-1234142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87549-B2B3-2DCF-C2DF-A2EF3ED1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E974C-FAA5-B4E8-0D18-6F5E43E0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92F41-644B-84B1-DE91-258622B8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BC7F13-0E0D-8FCB-3619-0174779D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85F88-CBB3-5C2B-AA59-92B94FB8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3545E9-D9BE-4235-DA1C-DC751918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0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2B45E-08B4-C9E8-64CB-B9F2C8D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35A4DE-6312-2CD2-829F-D222604E3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21C940-1CA8-548E-B1E0-3C08731D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CBC273-8C85-114D-9CD0-BA703EE9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5F67E8-C284-EB30-F62E-2E114B4B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46B2C-275E-813F-2ED4-824FFEBE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C7075-6450-5365-F795-5973A54D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5E54-39FE-B7C1-5EBD-78C580E8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1B7FF-1DD4-BCF6-D108-52C4E115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941E6-B9DE-4CB2-9A93-4605C056FF6C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B6350-3326-1464-DAF5-D8B16ACCE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BD9BF8-F051-DA7D-3474-44E08179F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82FC9-D0C9-4BBB-8755-3D7AFEF81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5286E-9246-9F9C-AF11-F8AB7464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" y="2756453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распределения вычислений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DB327B-6C83-4B47-20EE-C1AEB6261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513" y="5144053"/>
            <a:ext cx="3296478" cy="421860"/>
          </a:xfrm>
        </p:spPr>
        <p:txBody>
          <a:bodyPr>
            <a:normAutofit/>
          </a:bodyPr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Воронов Никита Рустамович 11 «А»</a:t>
            </a:r>
          </a:p>
        </p:txBody>
      </p:sp>
    </p:spTree>
    <p:extLst>
      <p:ext uri="{BB962C8B-B14F-4D97-AF65-F5344CB8AC3E}">
        <p14:creationId xmlns:p14="http://schemas.microsoft.com/office/powerpoint/2010/main" val="15603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87761-6752-BE9B-C4A5-7D42449F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распределения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DADC0-192E-7F54-D36A-A2611A63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8" y="2320441"/>
            <a:ext cx="10263809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нагрузку на серверные архитектуры</a:t>
            </a:r>
          </a:p>
          <a:p>
            <a:pPr>
              <a:lnSpc>
                <a:spcPct val="13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эффективность работы сложных систем</a:t>
            </a:r>
          </a:p>
          <a:p>
            <a:pPr>
              <a:lnSpc>
                <a:spcPct val="13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время выполнения сложных вычислений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надежное хранение данных во время выполнения задач</a:t>
            </a:r>
          </a:p>
        </p:txBody>
      </p:sp>
    </p:spTree>
    <p:extLst>
      <p:ext uri="{BB962C8B-B14F-4D97-AF65-F5344CB8AC3E}">
        <p14:creationId xmlns:p14="http://schemas.microsoft.com/office/powerpoint/2010/main" val="37958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930A7-592F-B40B-5419-1DF13E3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6F98AB-64C7-90C6-C13F-0FEFCA28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больших данных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исследования и моделирование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вычисления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вычисления</a:t>
            </a:r>
          </a:p>
          <a:p>
            <a:pPr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Распределенные хранилища</a:t>
            </a:r>
          </a:p>
        </p:txBody>
      </p:sp>
    </p:spTree>
    <p:extLst>
      <p:ext uri="{BB962C8B-B14F-4D97-AF65-F5344CB8AC3E}">
        <p14:creationId xmlns:p14="http://schemas.microsoft.com/office/powerpoint/2010/main" val="388604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3069D-98CC-CE55-FFBE-43683C4A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709B9-6973-F70F-91C6-B5C48556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Вычисление наиболее эффективного маршрута между точками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23479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C97DE-F718-5956-7AC1-2BD4EB58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8F002-19B0-C3EE-BE69-35EF2A85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20417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задачи по ядрам и потокам одного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другой компьютер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отправки задачи на несколько компьютеров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путем ветвления задач между несколькими компьютерами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0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6CDEE-7872-F576-D543-A12D95E4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2" y="-59116"/>
            <a:ext cx="5754896" cy="1667569"/>
          </a:xfrm>
        </p:spPr>
        <p:txBody>
          <a:bodyPr anchor="b"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3A791-3F71-A642-98FD-878920B9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109" y="1840228"/>
            <a:ext cx="6320515" cy="3935789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Организованна система распараллеливания одной задачи на одном компьютере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обмена данными между компьютерами в локальной сети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связь клиентского устройства с головным компьютером в распределенной сети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продолжения выдачи задач в качестве головного компьютера другим компьютерам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Организована система постоянного обмена данными между выполняющими компьютерами в сети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2326F0-389C-7739-C27E-55A2389AEFE7}"/>
              </a:ext>
            </a:extLst>
          </p:cNvPr>
          <p:cNvGrpSpPr/>
          <p:nvPr/>
        </p:nvGrpSpPr>
        <p:grpSpPr>
          <a:xfrm>
            <a:off x="546653" y="1067642"/>
            <a:ext cx="4457278" cy="4722716"/>
            <a:chOff x="1068130" y="1275070"/>
            <a:chExt cx="3876165" cy="4106997"/>
          </a:xfrm>
        </p:grpSpPr>
        <p:pic>
          <p:nvPicPr>
            <p:cNvPr id="2050" name="Picture 2" descr="Изображение выглядит как шаблон, пиксель, дизайн&#10;&#10;Автоматически созданное описание">
              <a:extLst>
                <a:ext uri="{FF2B5EF4-FFF2-40B4-BE49-F238E27FC236}">
                  <a16:creationId xmlns:a16="http://schemas.microsoft.com/office/drawing/2014/main" id="{FCA10AA1-1D67-F47E-3E0E-BF3319851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68130" y="1275070"/>
              <a:ext cx="3876165" cy="3876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6CD572-9879-68C1-F4A7-D3510B1E0A05}"/>
                </a:ext>
              </a:extLst>
            </p:cNvPr>
            <p:cNvSpPr txBox="1"/>
            <p:nvPr/>
          </p:nvSpPr>
          <p:spPr>
            <a:xfrm>
              <a:off x="2464905" y="4920402"/>
              <a:ext cx="198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F1BABC-5465-5C36-4527-95E84F098554}"/>
              </a:ext>
            </a:extLst>
          </p:cNvPr>
          <p:cNvSpPr/>
          <p:nvPr/>
        </p:nvSpPr>
        <p:spPr>
          <a:xfrm>
            <a:off x="0" y="6062870"/>
            <a:ext cx="12191998" cy="794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37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148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Wingdings</vt:lpstr>
      <vt:lpstr>Тема Office</vt:lpstr>
      <vt:lpstr>Метод распределения вычислений</vt:lpstr>
      <vt:lpstr>Задачи распределения </vt:lpstr>
      <vt:lpstr>Область применения</vt:lpstr>
      <vt:lpstr>Пример</vt:lpstr>
      <vt:lpstr>Варианты решения</vt:lpstr>
      <vt:lpstr>Текущий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распределения вычислений</dc:title>
  <dc:creator>никита воронов</dc:creator>
  <cp:lastModifiedBy>никита воронов</cp:lastModifiedBy>
  <cp:revision>1</cp:revision>
  <dcterms:created xsi:type="dcterms:W3CDTF">2024-01-16T19:39:00Z</dcterms:created>
  <dcterms:modified xsi:type="dcterms:W3CDTF">2024-01-16T21:22:21Z</dcterms:modified>
</cp:coreProperties>
</file>