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C6699-1AE0-5A5A-F56B-0AD6FE1E3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DADB3C-56ED-AB61-E259-E4DC36EF1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D161D-6A62-FFD4-D9A0-ABD89483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C83DB-F5A7-EC88-AED0-445450B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7E1EAA-6707-97D6-2C5B-857A34C8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0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E78D5-045E-3B00-66F3-C69E33C7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F9994F-2146-5373-C1D5-E62B518E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CCA808-4927-B8A7-0E27-546FADB3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21E73-9C5D-5C72-D04F-A14867C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C3B2CB-069F-D985-30B7-E70747F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7A436B-1111-3FAF-4AC7-CE98062D5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D3E20E-3C53-0C6D-B9F2-E8852B1C1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44274-59C2-9321-0A24-4BF16120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57BF7-20CE-3113-E20C-6EDF73F3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1BAE8-4B60-9546-0699-1B7FA9E6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0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A2E5-BFB9-F8AA-D71F-7AE7C01A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1E0FD-AE97-A6EB-42C6-E491B502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712BD-5FB5-40B2-BC21-9849797F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433482-10D0-1591-0860-D77CEFA0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0E746F-2827-0987-78E1-DB4DEEB3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17444-99DD-0CDC-FF41-2F8377FB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71E665-8A1D-7EBE-E976-6113EC48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DDC207-F37E-F567-F6A6-9B40BE8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C416C-0CE4-5582-B932-D9E3D90C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15FCB-922F-F6C0-7CD0-9416F86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7EA9-A237-02E3-50D4-6581C926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79DDE-04D0-16B0-0E3B-EE9EF0F35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637088-B3D4-82CB-BF81-B9C41541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BD23-CB73-A96D-51D1-E8CA002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6F3AD5-A530-9626-2DD4-56EFD8B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2BF066-12C0-ED73-9071-EF2B5FA6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25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B572-A7E5-F68F-D2A7-AB5B5B1B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034D77-F529-4F1D-1948-3461F8DCA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BC386E-E6C0-4B23-3E1B-9C39FFD6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06A4BD-FA67-7297-F4A7-7A247298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DA177C-5FD6-7DE6-1851-8F5ABE0BE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8D1C7A-A401-AFCB-0EB2-60C6C9D4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750FBA-BA25-B34A-7745-753B0639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852AB9-06D7-2E3B-19E6-896A442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0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F25CB-41D3-4D49-6159-BBDF25F2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3B809F-00A0-0293-8924-C4B93CFB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A5BACC-EBA0-D9AA-E87D-38C0F810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E96D42-5B95-1D5D-B56A-5126837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4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4EFB5C-FE70-3E73-719B-6463A2AD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1D39BC-EFA4-32E8-CB7D-0E9E05A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159F5F-9D3B-E676-E438-469DA862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2BEC5-AD09-E4BF-32C3-190EC4EE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5984F-44F7-630F-456C-26B15145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CD3345-24B2-426B-D21F-0B50F215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A17A91-19EE-1D1E-4663-5A6CA44D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79AA59-3B4C-E7DE-9531-1809B037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2B7A7-6D66-8122-6B1F-BB9ED03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84E7-A484-1C20-E1B6-AA00BB71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7D523F-0517-BC02-F8C5-4B814906E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E5247-59F0-57D7-EA97-8D943B96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A4C51A-565F-4B69-52BC-68E074ED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2C00A5-DD74-D0A7-6CC8-DC51069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9850B0-B5E0-59C2-EFC6-C83694A0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6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F1B6-5A50-F32D-C6AF-BE48FD5B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B5BA-62FF-178D-31DD-44E5CB634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1006D2-4CDB-2326-307B-D46F7DC8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856B-2DBC-4363-B035-E45B7202283B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56B55-1F3F-74B8-3DA4-1CCB7C24F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520AF-32D4-B216-7A16-5BA54B5D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5FEFD-1D57-4930-B954-FFD1C780D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8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ак подключить 2 монитора к компьютеру или ноутбуку | ROZETKA Journal">
            <a:extLst>
              <a:ext uri="{FF2B5EF4-FFF2-40B4-BE49-F238E27FC236}">
                <a16:creationId xmlns:a16="http://schemas.microsoft.com/office/drawing/2014/main" id="{9BEB6A68-1FDC-F6A6-9CA2-265315C62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38BB4-36A5-CC06-A89E-81A0F643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141" y="2465933"/>
            <a:ext cx="6593711" cy="10983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D819E-2BDD-A996-D38F-17AA44BCA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7170" y="3754290"/>
            <a:ext cx="5397660" cy="5283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KTF Jermilov Solid" panose="00000500000000000000" pitchFamily="2" charset="-52"/>
              </a:rPr>
              <a:t>Приложение на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2975-F64D-8303-76CA-C31405F74C47}"/>
              </a:ext>
            </a:extLst>
          </p:cNvPr>
          <p:cNvSpPr txBox="1"/>
          <p:nvPr/>
        </p:nvSpPr>
        <p:spPr>
          <a:xfrm>
            <a:off x="81023" y="6073169"/>
            <a:ext cx="4224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Воронов Никита 10«А»</a:t>
            </a:r>
          </a:p>
          <a:p>
            <a:pPr>
              <a:spcAft>
                <a:spcPts val="600"/>
              </a:spcAft>
            </a:pPr>
            <a:r>
              <a:rPr lang="ru-RU" sz="2000" dirty="0">
                <a:solidFill>
                  <a:schemeClr val="tx1">
                    <a:lumMod val="75000"/>
                  </a:schemeClr>
                </a:solidFill>
              </a:rPr>
              <a:t>Школа №1532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4000"/>
                    </a14:imgEffect>
                    <a14:imgEffect>
                      <a14:brightnessContrast bright="4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6262" y="5649702"/>
            <a:ext cx="866081" cy="846934"/>
          </a:xfrm>
          <a:prstGeom prst="rect">
            <a:avLst/>
          </a:prstGeom>
          <a:effectLst>
            <a:reflection stA="53000" endPos="60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064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867F93-2BFF-B88B-EF5A-1A3C90AA4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2D281-81AC-B52D-159D-81BCE485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7567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KTF Jermilov Solid" panose="00000500000000000000" pitchFamily="2" charset="-52"/>
              </a:rPr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0B73FA-FF4C-B369-22EF-3A2D80446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6641" cy="1901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Плюсы</a:t>
            </a:r>
            <a:r>
              <a:rPr lang="en-US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: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Удобство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Скорость</a:t>
            </a:r>
          </a:p>
          <a:p>
            <a:pPr marL="914400" lvl="1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  <a:ea typeface="BatangChe" panose="020B0503020000020004" pitchFamily="49" charset="-127"/>
                <a:cs typeface="Aharoni" panose="02010803020104030203" pitchFamily="2" charset="-79"/>
              </a:rPr>
              <a:t>Безопасность</a:t>
            </a:r>
          </a:p>
          <a:p>
            <a:pPr marL="457200" lvl="1" indent="0">
              <a:buNone/>
            </a:pPr>
            <a:endParaRPr lang="ru-RU" dirty="0">
              <a:cs typeface="Aharoni" panose="02010803020104030203" pitchFamily="2" charset="-79"/>
            </a:endParaRPr>
          </a:p>
          <a:p>
            <a:pPr marL="457200" lvl="1" indent="0" algn="just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F827A5-9A9F-1F64-E763-A799A17E61C8}"/>
              </a:ext>
            </a:extLst>
          </p:cNvPr>
          <p:cNvSpPr txBox="1">
            <a:spLocks/>
          </p:cNvSpPr>
          <p:nvPr/>
        </p:nvSpPr>
        <p:spPr>
          <a:xfrm>
            <a:off x="884497" y="4341812"/>
            <a:ext cx="3456009" cy="1901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Минусы</a:t>
            </a:r>
            <a:r>
              <a:rPr lang="en-US" dirty="0">
                <a:solidFill>
                  <a:schemeClr val="bg1"/>
                </a:solidFill>
                <a:latin typeface="KTF Jermilov Solid" panose="00000500000000000000" pitchFamily="2" charset="-52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Место на устройстве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  <a:latin typeface="KTF Jermilov Solid" panose="00000500000000000000" pitchFamily="2" charset="-52"/>
              </a:rPr>
              <a:t>Наличие комплектующих</a:t>
            </a:r>
          </a:p>
          <a:p>
            <a:pPr marL="457200" lvl="1" indent="0">
              <a:buNone/>
            </a:pPr>
            <a:endParaRPr lang="ru-RU" dirty="0">
              <a:latin typeface="KTF Jermilov Solid" panose="00000500000000000000" pitchFamily="2" charset="-5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ru-RU" dirty="0">
              <a:latin typeface="KTF Jermilov Solid" panose="00000500000000000000" pitchFamily="2" charset="-52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ru-RU" dirty="0">
              <a:latin typeface="KTF Jermilov Solid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D5EE9C-04FF-3C9B-D4A9-31BD9E09EADD}"/>
              </a:ext>
            </a:extLst>
          </p:cNvPr>
          <p:cNvSpPr/>
          <p:nvPr/>
        </p:nvSpPr>
        <p:spPr>
          <a:xfrm>
            <a:off x="838200" y="3780962"/>
            <a:ext cx="2842549" cy="81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5FBC4-9D23-43B4-8562-E762A177FE80}"/>
              </a:ext>
            </a:extLst>
          </p:cNvPr>
          <p:cNvSpPr txBox="1"/>
          <p:nvPr/>
        </p:nvSpPr>
        <p:spPr>
          <a:xfrm>
            <a:off x="7454096" y="1206676"/>
            <a:ext cx="2558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KTF Jermilov Solid" panose="00000500000000000000" pitchFamily="2" charset="-52"/>
              </a:rPr>
              <a:t>.exe</a:t>
            </a:r>
            <a:endParaRPr lang="ru-RU" sz="9600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4F28F-C73E-2008-25A3-6F5AEA9344E2}"/>
              </a:ext>
            </a:extLst>
          </p:cNvPr>
          <p:cNvSpPr txBox="1"/>
          <p:nvPr/>
        </p:nvSpPr>
        <p:spPr>
          <a:xfrm>
            <a:off x="7454095" y="2776336"/>
            <a:ext cx="25580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KTF Jermilov Solid" panose="00000500000000000000" pitchFamily="2" charset="-52"/>
              </a:rPr>
              <a:t>.apk</a:t>
            </a:r>
            <a:endParaRPr lang="ru-RU" sz="9600" dirty="0">
              <a:solidFill>
                <a:schemeClr val="tx1">
                  <a:lumMod val="75000"/>
                  <a:lumOff val="25000"/>
                </a:schemeClr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8E700-0D22-E992-4509-8587C7DEBC53}"/>
              </a:ext>
            </a:extLst>
          </p:cNvPr>
          <p:cNvSpPr txBox="1"/>
          <p:nvPr/>
        </p:nvSpPr>
        <p:spPr>
          <a:xfrm>
            <a:off x="7454094" y="4345996"/>
            <a:ext cx="2842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rgbClr val="404040"/>
                </a:solidFill>
                <a:latin typeface="KTF Jermilov Solid" panose="00000500000000000000" pitchFamily="2" charset="-52"/>
              </a:rPr>
              <a:t>.</a:t>
            </a:r>
            <a:r>
              <a:rPr lang="en-US" sz="9600" dirty="0">
                <a:solidFill>
                  <a:srgbClr val="404040"/>
                </a:solidFill>
                <a:latin typeface="KTF Jermilov Solid" panose="00000500000000000000" pitchFamily="2" charset="-52"/>
              </a:rPr>
              <a:t>dmg</a:t>
            </a:r>
            <a:endParaRPr lang="ru-RU" sz="9600" dirty="0">
              <a:solidFill>
                <a:srgbClr val="404040"/>
              </a:solidFill>
              <a:latin typeface="KTF Jermilov Solid" panose="00000500000000000000" pitchFamily="2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A03F7-B262-ED53-5D4D-E7801F7656D1}"/>
              </a:ext>
            </a:extLst>
          </p:cNvPr>
          <p:cNvSpPr txBox="1"/>
          <p:nvPr/>
        </p:nvSpPr>
        <p:spPr>
          <a:xfrm>
            <a:off x="10655300" y="187273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5DB64-67BE-63EE-8098-39E708DB6600}"/>
              </a:ext>
            </a:extLst>
          </p:cNvPr>
          <p:cNvSpPr txBox="1"/>
          <p:nvPr/>
        </p:nvSpPr>
        <p:spPr>
          <a:xfrm>
            <a:off x="10655300" y="3284845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84ECC-1AF3-1C4F-C366-B4AC8A5671BA}"/>
              </a:ext>
            </a:extLst>
          </p:cNvPr>
          <p:cNvSpPr txBox="1"/>
          <p:nvPr/>
        </p:nvSpPr>
        <p:spPr>
          <a:xfrm>
            <a:off x="10655300" y="494616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ru-RU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42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570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2B9133-032D-212C-B1AC-F4FF0695A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7F37-BFBC-19A1-9115-DE263756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KTF Jermilov Solid" panose="00000500000000000000" pitchFamily="2" charset="-52"/>
              </a:rPr>
              <a:t>Pyqt5</a:t>
            </a:r>
            <a:endParaRPr lang="ru-RU" sz="7200" dirty="0">
              <a:solidFill>
                <a:schemeClr val="bg1"/>
              </a:solidFill>
              <a:latin typeface="KTF Jermilov Solid" panose="00000500000000000000" pitchFamily="2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760056-2B03-AACB-D8F8-1EF9E5661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9871" y="365125"/>
            <a:ext cx="1325564" cy="1325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5243D-9362-F08D-EC1F-D76BF26EBED9}"/>
              </a:ext>
            </a:extLst>
          </p:cNvPr>
          <p:cNvSpPr txBox="1"/>
          <p:nvPr/>
        </p:nvSpPr>
        <p:spPr>
          <a:xfrm>
            <a:off x="3553428" y="2812648"/>
            <a:ext cx="7303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Рассказать об преимуществах 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Для кого может быть полезно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Актуальность 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087692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1BA14-B7DF-4850-31C3-049E15CE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Точнее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269B2-8117-B53A-1CC0-2F602250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48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KTF Jermilov Solid</vt:lpstr>
      <vt:lpstr>Тема Office</vt:lpstr>
      <vt:lpstr>Проектная работа</vt:lpstr>
      <vt:lpstr>Приложение</vt:lpstr>
      <vt:lpstr>Pyqt5</vt:lpstr>
      <vt:lpstr>Точнее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</dc:title>
  <dc:creator>никита воронов</dc:creator>
  <cp:lastModifiedBy>никита воронов</cp:lastModifiedBy>
  <cp:revision>12</cp:revision>
  <dcterms:created xsi:type="dcterms:W3CDTF">2023-02-24T09:15:18Z</dcterms:created>
  <dcterms:modified xsi:type="dcterms:W3CDTF">2023-02-28T04:40:57Z</dcterms:modified>
</cp:coreProperties>
</file>