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3" d="100"/>
          <a:sy n="83" d="100"/>
        </p:scale>
        <p:origin x="82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EC6699-1AE0-5A5A-F56B-0AD6FE1E3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DADB3C-56ED-AB61-E259-E4DC36EF1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BD161D-6A62-FFD4-D9A0-ABD89483E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56B-2DBC-4363-B035-E45B7202283B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2C83DB-F5A7-EC88-AED0-445450B3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7E1EAA-6707-97D6-2C5B-857A34C8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FEFD-1D57-4930-B954-FFD1C780D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07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DE78D5-045E-3B00-66F3-C69E33C7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F9994F-2146-5373-C1D5-E62B518E5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CCA808-4927-B8A7-0E27-546FADB33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56B-2DBC-4363-B035-E45B7202283B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821E73-9C5D-5C72-D04F-A14867CF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C3B2CB-069F-D985-30B7-E70747F2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FEFD-1D57-4930-B954-FFD1C780D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50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57A436B-1111-3FAF-4AC7-CE98062D5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D3E20E-3C53-0C6D-B9F2-E8852B1C1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144274-59C2-9321-0A24-4BF16120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56B-2DBC-4363-B035-E45B7202283B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C57BF7-20CE-3113-E20C-6EDF73F3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41BAE8-4B60-9546-0699-1B7FA9E67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FEFD-1D57-4930-B954-FFD1C780D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03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FA2E5-BFB9-F8AA-D71F-7AE7C01AF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61E0FD-AE97-A6EB-42C6-E491B5020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8712BD-5FB5-40B2-BC21-9849797F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56B-2DBC-4363-B035-E45B7202283B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433482-10D0-1591-0860-D77CEFA0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0E746F-2827-0987-78E1-DB4DEEB3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FEFD-1D57-4930-B954-FFD1C780D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17444-99DD-0CDC-FF41-2F8377FB2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71E665-8A1D-7EBE-E976-6113EC488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DDC207-F37E-F567-F6A6-9B40BE83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56B-2DBC-4363-B035-E45B7202283B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3C416C-0CE4-5582-B932-D9E3D90C0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915FCB-922F-F6C0-7CD0-9416F86E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FEFD-1D57-4930-B954-FFD1C780D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39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D17EA9-A237-02E3-50D4-6581C9261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79DDE-04D0-16B0-0E3B-EE9EF0F35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637088-B3D4-82CB-BF81-B9C41541F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1FBD23-CB73-A96D-51D1-E8CA00211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56B-2DBC-4363-B035-E45B7202283B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6F3AD5-A530-9626-2DD4-56EFD8BBB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2BF066-12C0-ED73-9071-EF2B5FA65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FEFD-1D57-4930-B954-FFD1C780D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25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5B572-A7E5-F68F-D2A7-AB5B5B1B9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034D77-F529-4F1D-1948-3461F8DCA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BC386E-E6C0-4B23-3E1B-9C39FFD62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06A4BD-FA67-7297-F4A7-7A2472981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1DA177C-5FD6-7DE6-1851-8F5ABE0BE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48D1C7A-A401-AFCB-0EB2-60C6C9D4E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56B-2DBC-4363-B035-E45B7202283B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7750FBA-BA25-B34A-7745-753B0639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7852AB9-06D7-2E3B-19E6-896A44257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FEFD-1D57-4930-B954-FFD1C780D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10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F25CB-41D3-4D49-6159-BBDF25F29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F3B809F-00A0-0293-8924-C4B93CFBD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56B-2DBC-4363-B035-E45B7202283B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8A5BACC-EBA0-D9AA-E87D-38C0F810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E96D42-5B95-1D5D-B56A-51268379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FEFD-1D57-4930-B954-FFD1C780D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041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E4EFB5C-FE70-3E73-719B-6463A2ADA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56B-2DBC-4363-B035-E45B7202283B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1D39BC-EFA4-32E8-CB7D-0E9E05A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159F5F-9D3B-E676-E438-469DA862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FEFD-1D57-4930-B954-FFD1C780D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34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F2BEC5-AD09-E4BF-32C3-190EC4EEA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C5984F-44F7-630F-456C-26B151450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CD3345-24B2-426B-D21F-0B50F2159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A17A91-19EE-1D1E-4663-5A6CA44D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56B-2DBC-4363-B035-E45B7202283B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79AA59-3B4C-E7DE-9531-1809B037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B2B7A7-6D66-8122-6B1F-BB9ED031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FEFD-1D57-4930-B954-FFD1C780D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81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C84E7-A484-1C20-E1B6-AA00BB71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97D523F-0517-BC02-F8C5-4B814906E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8E5247-59F0-57D7-EA97-8D943B969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A4C51A-565F-4B69-52BC-68E074ED1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56B-2DBC-4363-B035-E45B7202283B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2C00A5-DD74-D0A7-6CC8-DC51069C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9850B0-B5E0-59C2-EFC6-C83694A0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FEFD-1D57-4930-B954-FFD1C780D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86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3FF1B6-5A50-F32D-C6AF-BE48FD5B1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AEB5BA-62FF-178D-31DD-44E5CB634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1006D2-4CDB-2326-307B-D46F7DC84C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1856B-2DBC-4363-B035-E45B7202283B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356B55-1F3F-74B8-3DA4-1CCB7C24F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B520AF-32D4-B216-7A16-5BA54B5D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5FEFD-1D57-4930-B954-FFD1C780D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58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Как подключить 2 монитора к компьютеру или ноутбуку | ROZETKA Journal">
            <a:extLst>
              <a:ext uri="{FF2B5EF4-FFF2-40B4-BE49-F238E27FC236}">
                <a16:creationId xmlns:a16="http://schemas.microsoft.com/office/drawing/2014/main" id="{9BEB6A68-1FDC-F6A6-9CA2-265315C626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127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38BB4-36A5-CC06-A89E-81A0F643B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4141" y="2465933"/>
            <a:ext cx="6593711" cy="109839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KTF Jermilov Solid" panose="00000500000000000000" pitchFamily="2" charset="-52"/>
              </a:rPr>
              <a:t>Проектная работа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4D819E-2BDD-A996-D38F-17AA44BCA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7170" y="3754290"/>
            <a:ext cx="5397660" cy="52834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KTF Jermilov Solid" panose="00000500000000000000" pitchFamily="2" charset="-52"/>
              </a:rPr>
              <a:t>Приложение на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2F2975-F64D-8303-76CA-C31405F74C47}"/>
              </a:ext>
            </a:extLst>
          </p:cNvPr>
          <p:cNvSpPr txBox="1"/>
          <p:nvPr/>
        </p:nvSpPr>
        <p:spPr>
          <a:xfrm>
            <a:off x="81023" y="6073169"/>
            <a:ext cx="42247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dirty="0">
                <a:solidFill>
                  <a:schemeClr val="tx1">
                    <a:lumMod val="75000"/>
                  </a:schemeClr>
                </a:solidFill>
              </a:rPr>
              <a:t>Воронов Никита 10«А»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solidFill>
                  <a:schemeClr val="tx1">
                    <a:lumMod val="75000"/>
                  </a:schemeClr>
                </a:solidFill>
              </a:rPr>
              <a:t>Школа №1532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4000"/>
                    </a14:imgEffect>
                    <a14:imgEffect>
                      <a14:brightnessContrast bright="4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6262" y="5649702"/>
            <a:ext cx="866081" cy="846934"/>
          </a:xfrm>
          <a:prstGeom prst="rect">
            <a:avLst/>
          </a:prstGeom>
          <a:effectLst>
            <a:reflection stA="53000" endPos="60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20647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D867F93-2BFF-B88B-EF5A-1A3C90AA4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2D281-81AC-B52D-159D-81BCE4855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37567" cy="1325563"/>
          </a:xfrm>
        </p:spPr>
        <p:txBody>
          <a:bodyPr>
            <a:normAutofit/>
          </a:bodyPr>
          <a:lstStyle/>
          <a:p>
            <a:r>
              <a:rPr lang="ru-RU" sz="6000" dirty="0">
                <a:solidFill>
                  <a:schemeClr val="bg1"/>
                </a:solidFill>
                <a:latin typeface="KTF Jermilov Solid" panose="00000500000000000000" pitchFamily="2" charset="-52"/>
              </a:rPr>
              <a:t>Приложение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0B73FA-FF4C-B369-22EF-3A2D80446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66641" cy="1901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KTF Jermilov Solid" panose="00000500000000000000" pitchFamily="2" charset="-52"/>
                <a:ea typeface="BatangChe" panose="020B0503020000020004" pitchFamily="49" charset="-127"/>
                <a:cs typeface="Aharoni" panose="02010803020104030203" pitchFamily="2" charset="-79"/>
              </a:rPr>
              <a:t>Плюсы</a:t>
            </a:r>
            <a:r>
              <a:rPr lang="en-US" dirty="0">
                <a:solidFill>
                  <a:schemeClr val="bg1"/>
                </a:solidFill>
                <a:latin typeface="KTF Jermilov Solid" panose="00000500000000000000" pitchFamily="2" charset="-52"/>
                <a:ea typeface="BatangChe" panose="020B0503020000020004" pitchFamily="49" charset="-127"/>
                <a:cs typeface="Aharoni" panose="02010803020104030203" pitchFamily="2" charset="-79"/>
              </a:rPr>
              <a:t>:</a:t>
            </a:r>
          </a:p>
          <a:p>
            <a:pPr marL="914400" lvl="1" indent="-457200">
              <a:buAutoNum type="arabicPeriod"/>
            </a:pPr>
            <a:r>
              <a:rPr lang="ru-RU" dirty="0">
                <a:solidFill>
                  <a:schemeClr val="bg1"/>
                </a:solidFill>
                <a:latin typeface="KTF Jermilov Solid" panose="00000500000000000000" pitchFamily="2" charset="-52"/>
                <a:ea typeface="BatangChe" panose="020B0503020000020004" pitchFamily="49" charset="-127"/>
                <a:cs typeface="Aharoni" panose="02010803020104030203" pitchFamily="2" charset="-79"/>
              </a:rPr>
              <a:t>Удобство</a:t>
            </a:r>
          </a:p>
          <a:p>
            <a:pPr marL="914400" lvl="1" indent="-457200">
              <a:buAutoNum type="arabicPeriod"/>
            </a:pPr>
            <a:r>
              <a:rPr lang="ru-RU" dirty="0">
                <a:solidFill>
                  <a:schemeClr val="bg1"/>
                </a:solidFill>
                <a:latin typeface="KTF Jermilov Solid" panose="00000500000000000000" pitchFamily="2" charset="-52"/>
                <a:ea typeface="BatangChe" panose="020B0503020000020004" pitchFamily="49" charset="-127"/>
                <a:cs typeface="Aharoni" panose="02010803020104030203" pitchFamily="2" charset="-79"/>
              </a:rPr>
              <a:t>Скорость</a:t>
            </a:r>
          </a:p>
          <a:p>
            <a:pPr marL="914400" lvl="1" indent="-457200">
              <a:buAutoNum type="arabicPeriod"/>
            </a:pPr>
            <a:r>
              <a:rPr lang="ru-RU" dirty="0">
                <a:solidFill>
                  <a:schemeClr val="bg1"/>
                </a:solidFill>
                <a:latin typeface="KTF Jermilov Solid" panose="00000500000000000000" pitchFamily="2" charset="-52"/>
                <a:ea typeface="BatangChe" panose="020B0503020000020004" pitchFamily="49" charset="-127"/>
                <a:cs typeface="Aharoni" panose="02010803020104030203" pitchFamily="2" charset="-79"/>
              </a:rPr>
              <a:t>Безопасность</a:t>
            </a:r>
          </a:p>
          <a:p>
            <a:pPr marL="457200" lvl="1" indent="0">
              <a:buNone/>
            </a:pPr>
            <a:endParaRPr lang="ru-RU" dirty="0">
              <a:cs typeface="Aharoni" panose="02010803020104030203" pitchFamily="2" charset="-79"/>
            </a:endParaRPr>
          </a:p>
          <a:p>
            <a:pPr marL="457200" lvl="1" indent="0" algn="just">
              <a:buNone/>
            </a:pP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1EF827A5-9A9F-1F64-E763-A799A17E61C8}"/>
              </a:ext>
            </a:extLst>
          </p:cNvPr>
          <p:cNvSpPr txBox="1">
            <a:spLocks/>
          </p:cNvSpPr>
          <p:nvPr/>
        </p:nvSpPr>
        <p:spPr>
          <a:xfrm>
            <a:off x="884497" y="4341812"/>
            <a:ext cx="3456009" cy="19014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  <a:latin typeface="KTF Jermilov Solid" panose="00000500000000000000" pitchFamily="2" charset="-52"/>
              </a:rPr>
              <a:t>Минусы</a:t>
            </a:r>
            <a:r>
              <a:rPr lang="en-US" dirty="0">
                <a:solidFill>
                  <a:schemeClr val="bg1"/>
                </a:solidFill>
                <a:latin typeface="KTF Jermilov Solid" panose="00000500000000000000" pitchFamily="2" charset="-52"/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ru-RU" dirty="0">
                <a:solidFill>
                  <a:schemeClr val="bg1"/>
                </a:solidFill>
                <a:latin typeface="KTF Jermilov Solid" panose="00000500000000000000" pitchFamily="2" charset="-52"/>
              </a:rPr>
              <a:t>Место на устройстве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ru-RU" dirty="0">
                <a:solidFill>
                  <a:schemeClr val="bg1"/>
                </a:solidFill>
                <a:latin typeface="KTF Jermilov Solid" panose="00000500000000000000" pitchFamily="2" charset="-52"/>
              </a:rPr>
              <a:t>Наличие комплектующих</a:t>
            </a:r>
          </a:p>
          <a:p>
            <a:pPr marL="457200" lvl="1" indent="0">
              <a:buNone/>
            </a:pPr>
            <a:endParaRPr lang="ru-RU" dirty="0">
              <a:latin typeface="KTF Jermilov Solid" panose="00000500000000000000" pitchFamily="2" charset="-52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ru-RU" dirty="0">
              <a:latin typeface="KTF Jermilov Solid" panose="00000500000000000000" pitchFamily="2" charset="-52"/>
            </a:endParaRPr>
          </a:p>
          <a:p>
            <a:pPr marL="457200" lvl="1" indent="0" algn="just">
              <a:buFont typeface="Arial" panose="020B0604020202020204" pitchFamily="34" charset="0"/>
              <a:buNone/>
            </a:pPr>
            <a:endParaRPr lang="ru-RU" dirty="0">
              <a:latin typeface="KTF Jermilov Solid" panose="00000500000000000000" pitchFamily="2" charset="-52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0D5EE9C-04FF-3C9B-D4A9-31BD9E09EADD}"/>
              </a:ext>
            </a:extLst>
          </p:cNvPr>
          <p:cNvSpPr/>
          <p:nvPr/>
        </p:nvSpPr>
        <p:spPr>
          <a:xfrm>
            <a:off x="838200" y="3780962"/>
            <a:ext cx="2842549" cy="810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A5FBC4-9D23-43B4-8562-E762A177FE80}"/>
              </a:ext>
            </a:extLst>
          </p:cNvPr>
          <p:cNvSpPr txBox="1"/>
          <p:nvPr/>
        </p:nvSpPr>
        <p:spPr>
          <a:xfrm>
            <a:off x="7454096" y="1206676"/>
            <a:ext cx="25580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KTF Jermilov Solid" panose="00000500000000000000" pitchFamily="2" charset="-52"/>
              </a:rPr>
              <a:t>.exe</a:t>
            </a:r>
            <a:endParaRPr lang="ru-RU" sz="9600" dirty="0">
              <a:solidFill>
                <a:schemeClr val="bg1"/>
              </a:solidFill>
              <a:latin typeface="KTF Jermilov Solid" panose="00000500000000000000" pitchFamily="2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4F28F-C73E-2008-25A3-6F5AEA9344E2}"/>
              </a:ext>
            </a:extLst>
          </p:cNvPr>
          <p:cNvSpPr txBox="1"/>
          <p:nvPr/>
        </p:nvSpPr>
        <p:spPr>
          <a:xfrm>
            <a:off x="7454095" y="2776336"/>
            <a:ext cx="25580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tx1">
                    <a:lumMod val="75000"/>
                    <a:lumOff val="25000"/>
                  </a:schemeClr>
                </a:solidFill>
                <a:latin typeface="KTF Jermilov Solid" panose="00000500000000000000" pitchFamily="2" charset="-52"/>
              </a:rPr>
              <a:t>.apk</a:t>
            </a:r>
            <a:endParaRPr lang="ru-RU" sz="9600" dirty="0">
              <a:solidFill>
                <a:schemeClr val="tx1">
                  <a:lumMod val="75000"/>
                  <a:lumOff val="25000"/>
                </a:schemeClr>
              </a:solidFill>
              <a:latin typeface="KTF Jermilov Solid" panose="00000500000000000000" pitchFamily="2" charset="-5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C8E700-0D22-E992-4509-8587C7DEBC53}"/>
              </a:ext>
            </a:extLst>
          </p:cNvPr>
          <p:cNvSpPr txBox="1"/>
          <p:nvPr/>
        </p:nvSpPr>
        <p:spPr>
          <a:xfrm>
            <a:off x="7454094" y="4345996"/>
            <a:ext cx="28425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>
                <a:solidFill>
                  <a:srgbClr val="404040"/>
                </a:solidFill>
                <a:latin typeface="KTF Jermilov Solid" panose="00000500000000000000" pitchFamily="2" charset="-52"/>
              </a:rPr>
              <a:t>.</a:t>
            </a:r>
            <a:r>
              <a:rPr lang="en-US" sz="9600" dirty="0">
                <a:solidFill>
                  <a:srgbClr val="404040"/>
                </a:solidFill>
                <a:latin typeface="KTF Jermilov Solid" panose="00000500000000000000" pitchFamily="2" charset="-52"/>
              </a:rPr>
              <a:t>dmg</a:t>
            </a:r>
            <a:endParaRPr lang="ru-RU" sz="9600" dirty="0">
              <a:solidFill>
                <a:srgbClr val="404040"/>
              </a:solidFill>
              <a:latin typeface="KTF Jermilov Solid" panose="00000500000000000000" pitchFamily="2" charset="-5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0A03F7-B262-ED53-5D4D-E7801F7656D1}"/>
              </a:ext>
            </a:extLst>
          </p:cNvPr>
          <p:cNvSpPr txBox="1"/>
          <p:nvPr/>
        </p:nvSpPr>
        <p:spPr>
          <a:xfrm>
            <a:off x="10655300" y="1872734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endParaRPr lang="ru-RU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05DB64-67BE-63EE-8098-39E708DB6600}"/>
              </a:ext>
            </a:extLst>
          </p:cNvPr>
          <p:cNvSpPr txBox="1"/>
          <p:nvPr/>
        </p:nvSpPr>
        <p:spPr>
          <a:xfrm>
            <a:off x="10655300" y="3284845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endParaRPr lang="ru-RU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284ECC-1AF3-1C4F-C366-B4AC8A5671BA}"/>
              </a:ext>
            </a:extLst>
          </p:cNvPr>
          <p:cNvSpPr txBox="1"/>
          <p:nvPr/>
        </p:nvSpPr>
        <p:spPr>
          <a:xfrm>
            <a:off x="10655300" y="4946160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endParaRPr lang="ru-RU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9420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9" grpId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812B9133-032D-212C-B1AC-F4FF0695A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6858000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47F37-BFBC-19A1-9115-DE263756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KTF Jermilov Solid" panose="00000500000000000000" pitchFamily="2" charset="-52"/>
              </a:rPr>
              <a:t>Pyqt5</a:t>
            </a:r>
            <a:endParaRPr lang="ru-RU" sz="7200" dirty="0">
              <a:solidFill>
                <a:schemeClr val="bg1"/>
              </a:solidFill>
              <a:latin typeface="KTF Jermilov Solid" panose="00000500000000000000" pitchFamily="2" charset="-52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6760056-2B03-AACB-D8F8-1EF9E5661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69871" y="365125"/>
            <a:ext cx="1325564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87692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1BA14-B7DF-4850-31C3-049E15CEF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Точнее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F269B2-8117-B53A-1CC0-2F6022505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878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38</Words>
  <Application>Microsoft Office PowerPoint</Application>
  <PresentationFormat>Широкоэкранный</PresentationFormat>
  <Paragraphs>21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KTF Jermilov Solid</vt:lpstr>
      <vt:lpstr>Тема Office</vt:lpstr>
      <vt:lpstr>Проектная работа</vt:lpstr>
      <vt:lpstr>Приложение</vt:lpstr>
      <vt:lpstr>Pyqt5</vt:lpstr>
      <vt:lpstr>Точнее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Проектная работа</dc:title>
  <dc:creator>никита воронов</dc:creator>
  <cp:lastModifiedBy>никита воронов</cp:lastModifiedBy>
  <cp:revision>11</cp:revision>
  <dcterms:created xsi:type="dcterms:W3CDTF">2023-02-24T09:15:18Z</dcterms:created>
  <dcterms:modified xsi:type="dcterms:W3CDTF">2023-02-27T20:57:23Z</dcterms:modified>
</cp:coreProperties>
</file>