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57" r:id="rId3"/>
    <p:sldId id="258" r:id="rId4"/>
    <p:sldId id="275" r:id="rId5"/>
    <p:sldId id="277" r:id="rId6"/>
    <p:sldId id="278" r:id="rId7"/>
    <p:sldId id="260" r:id="rId8"/>
    <p:sldId id="276" r:id="rId9"/>
    <p:sldId id="262" r:id="rId10"/>
    <p:sldId id="261" r:id="rId11"/>
    <p:sldId id="274" r:id="rId12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4"/>
    </p:embeddedFont>
    <p:embeddedFont>
      <p:font typeface="Impact" panose="020B0806030902050204" pitchFamily="34" charset="0"/>
      <p:regular r:id="rId15"/>
    </p:embeddedFont>
    <p:embeddedFont>
      <p:font typeface="Roboto Black" panose="02000000000000000000" pitchFamily="2" charset="0"/>
      <p:bold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  <p:embeddedFont>
      <p:font typeface="Roboto Mono Thin" panose="00000009000000000000" pitchFamily="49" charset="0"/>
      <p:regular r:id="rId22"/>
      <p:bold r:id="rId23"/>
      <p:italic r:id="rId24"/>
      <p:boldItalic r:id="rId25"/>
    </p:embeddedFont>
    <p:embeddedFont>
      <p:font typeface="Roboto Thin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521273-02D6-461B-A310-85D242569B98}">
  <a:tblStyle styleId="{12521273-02D6-461B-A310-85D242569B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B6085F68-9627-330C-F2B0-B8EF6914D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2B460B83-12D1-E1D3-41D9-067B15BF8A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298E71D7-4D87-D87E-6C04-3CE8B2629A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21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0692159C-1B4A-2962-DB38-051117AE3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AB437D74-E0E8-E70C-338A-A00187139F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BD85FDC9-2303-63CC-ED91-133A99BE09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87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BA314E4C-96A6-1438-AB2B-B596EF2D6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>
            <a:extLst>
              <a:ext uri="{FF2B5EF4-FFF2-40B4-BE49-F238E27FC236}">
                <a16:creationId xmlns:a16="http://schemas.microsoft.com/office/drawing/2014/main" id="{F0777A4E-2009-FF4A-426F-EC9AF359D0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>
            <a:extLst>
              <a:ext uri="{FF2B5EF4-FFF2-40B4-BE49-F238E27FC236}">
                <a16:creationId xmlns:a16="http://schemas.microsoft.com/office/drawing/2014/main" id="{A7F4E03C-1308-9C38-3030-BAD57E2AD9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603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>
          <a:extLst>
            <a:ext uri="{FF2B5EF4-FFF2-40B4-BE49-F238E27FC236}">
              <a16:creationId xmlns:a16="http://schemas.microsoft.com/office/drawing/2014/main" id="{6493D276-DDDC-594A-34A4-B9D529786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>
            <a:extLst>
              <a:ext uri="{FF2B5EF4-FFF2-40B4-BE49-F238E27FC236}">
                <a16:creationId xmlns:a16="http://schemas.microsoft.com/office/drawing/2014/main" id="{10C23214-BD05-8FE2-03E0-088E42C0E0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>
            <a:extLst>
              <a:ext uri="{FF2B5EF4-FFF2-40B4-BE49-F238E27FC236}">
                <a16:creationId xmlns:a16="http://schemas.microsoft.com/office/drawing/2014/main" id="{446D1C1D-6E91-8F27-D3D6-63539FD9B6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823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60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582613" y="764207"/>
            <a:ext cx="4410632" cy="29599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chemeClr val="accent1"/>
                </a:solidFill>
              </a:rPr>
              <a:t>Terminal Control</a:t>
            </a:r>
            <a:endParaRPr sz="7200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863645" y="3954403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ГБОУ школа № 1532</a:t>
            </a:r>
          </a:p>
          <a:p>
            <a:pPr marL="0" indent="0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Воронов Никита Рустамович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«А» </a:t>
            </a:r>
          </a:p>
          <a:p>
            <a:pPr marL="0" indent="0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pPr marL="0" indent="0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 информатики ГБОУ школа №1532</a:t>
            </a:r>
          </a:p>
          <a:p>
            <a:pPr marL="0" indent="0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Пичугин Андрей Владимирович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94BF642-E28F-001F-DB10-EA473D178ACA}"/>
              </a:ext>
            </a:extLst>
          </p:cNvPr>
          <p:cNvGrpSpPr/>
          <p:nvPr/>
        </p:nvGrpSpPr>
        <p:grpSpPr>
          <a:xfrm>
            <a:off x="3378712" y="1082122"/>
            <a:ext cx="589869" cy="476228"/>
            <a:chOff x="3378712" y="1082122"/>
            <a:chExt cx="589869" cy="476228"/>
          </a:xfrm>
        </p:grpSpPr>
        <p:sp>
          <p:nvSpPr>
            <p:cNvPr id="112" name="Google Shape;112;p22"/>
            <p:cNvSpPr/>
            <p:nvPr/>
          </p:nvSpPr>
          <p:spPr>
            <a:xfrm>
              <a:off x="3470397" y="1215078"/>
              <a:ext cx="406499" cy="12724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2"/>
            <p:cNvSpPr/>
            <p:nvPr/>
          </p:nvSpPr>
          <p:spPr>
            <a:xfrm>
              <a:off x="3559034" y="1342660"/>
              <a:ext cx="229224" cy="91349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3624733" y="1459947"/>
              <a:ext cx="114624" cy="98403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3378712" y="1082122"/>
              <a:ext cx="589869" cy="163910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984539" y="3301650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2256950" y="4623787"/>
            <a:ext cx="411198" cy="456907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01C83AA-701F-D911-BC71-FE20FCFEB7E2}"/>
              </a:ext>
            </a:extLst>
          </p:cNvPr>
          <p:cNvGrpSpPr/>
          <p:nvPr/>
        </p:nvGrpSpPr>
        <p:grpSpPr>
          <a:xfrm>
            <a:off x="1338705" y="153948"/>
            <a:ext cx="504279" cy="431958"/>
            <a:chOff x="1338705" y="153948"/>
            <a:chExt cx="504279" cy="431958"/>
          </a:xfrm>
        </p:grpSpPr>
        <p:sp>
          <p:nvSpPr>
            <p:cNvPr id="178" name="Google Shape;178;p22"/>
            <p:cNvSpPr/>
            <p:nvPr/>
          </p:nvSpPr>
          <p:spPr>
            <a:xfrm>
              <a:off x="1338705" y="153948"/>
              <a:ext cx="504279" cy="431958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483875" y="232891"/>
              <a:ext cx="97804" cy="226177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22"/>
          <p:cNvSpPr/>
          <p:nvPr/>
        </p:nvSpPr>
        <p:spPr>
          <a:xfrm>
            <a:off x="2000355" y="336046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607898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363133" y="4192197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2842351" y="4411548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81;p22"/>
          <p:cNvSpPr/>
          <p:nvPr/>
        </p:nvSpPr>
        <p:spPr>
          <a:xfrm>
            <a:off x="2872897" y="416468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C8E92-BA9A-F958-4B22-381480F407A3}"/>
              </a:ext>
            </a:extLst>
          </p:cNvPr>
          <p:cNvSpPr txBox="1"/>
          <p:nvPr/>
        </p:nvSpPr>
        <p:spPr>
          <a:xfrm>
            <a:off x="3576670" y="95770"/>
            <a:ext cx="5796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lt1"/>
              </a:buClr>
              <a:buSzPts val="1200"/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Roboto Light"/>
                <a:cs typeface="Times New Roman" panose="02020603050405020304" pitchFamily="18" charset="0"/>
                <a:sym typeface="Roboto Light"/>
              </a:rPr>
              <a:t>Государственное бюджетное общеобразовательное учреждение города Москвы «Школа № 1532»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—</a:t>
            </a:r>
            <a:r>
              <a:rPr lang="ru-RU" sz="1600" dirty="0"/>
              <a:t> </a:t>
            </a:r>
            <a:r>
              <a:rPr lang="ru-RU" sz="1600" dirty="0">
                <a:sym typeface="Roboto Light"/>
              </a:rPr>
              <a:t>Артур Чарльз Кларк</a:t>
            </a:r>
            <a:endParaRPr sz="1600" dirty="0">
              <a:sym typeface="Roboto Light"/>
            </a:endParaRPr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020359" y="1860895"/>
            <a:ext cx="5103282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sz="2400" dirty="0">
                <a:solidFill>
                  <a:srgbClr val="161234"/>
                </a:solidFill>
              </a:rPr>
              <a:t>“</a:t>
            </a:r>
            <a:r>
              <a:rPr lang="ru-RU" sz="2400" dirty="0">
                <a:latin typeface="Roboto Black"/>
                <a:ea typeface="Roboto Black"/>
                <a:cs typeface="Roboto Black"/>
                <a:sym typeface="Roboto Black"/>
              </a:rPr>
              <a:t>Любая достаточно развитая технология неотличима от магии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s" sz="2400" dirty="0">
                <a:solidFill>
                  <a:srgbClr val="161234"/>
                </a:solidFill>
              </a:rPr>
              <a:t>”</a:t>
            </a: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4144083" y="1980249"/>
            <a:ext cx="4784776" cy="11677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 dirty="0"/>
              <a:t>Спасибо</a:t>
            </a:r>
            <a:endParaRPr sz="72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  <a:solidFill>
            <a:schemeClr val="accent1">
              <a:lumMod val="75000"/>
            </a:schemeClr>
          </a:solidFill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Цели и задачи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5915610" y="211006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accent1"/>
                </a:solidFill>
              </a:rPr>
              <a:t>Обеспечить защиту системы от взлома и воздействующих извне факторов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210520" y="169281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</a:t>
            </a:r>
            <a:r>
              <a:rPr lang="ru-RU" dirty="0">
                <a:solidFill>
                  <a:schemeClr val="accent1"/>
                </a:solidFill>
              </a:rPr>
              <a:t>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3"/>
          </p:nvPr>
        </p:nvSpPr>
        <p:spPr>
          <a:xfrm>
            <a:off x="5870121" y="3031328"/>
            <a:ext cx="2220649" cy="852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accent1"/>
                </a:solidFill>
              </a:rPr>
              <a:t>Протестировать проект в большой локальной сети. Интегрировать специальное устройство для администрирования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78799" y="2600092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</a:t>
            </a:r>
            <a:r>
              <a:rPr lang="ru-RU" dirty="0">
                <a:solidFill>
                  <a:schemeClr val="accent1"/>
                </a:solidFill>
              </a:rPr>
              <a:t>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05269" y="2114422"/>
            <a:ext cx="2407788" cy="799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1"/>
                </a:solidFill>
              </a:rPr>
              <a:t>Обеспечить возможность удаленного управления множеством компьютеров в локальной сети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705269" y="1647625"/>
            <a:ext cx="56104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12491" y="3139056"/>
            <a:ext cx="2010000" cy="904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accent1"/>
                </a:solidFill>
              </a:rPr>
              <a:t>Разработать оптимизированные алгоритмы администрирования одновременно множества устройств в одновременном формате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671076" y="2650700"/>
            <a:ext cx="67871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1165131" y="1868942"/>
            <a:ext cx="2076000" cy="3457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Управление</a:t>
            </a:r>
            <a:endParaRPr sz="1800"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1094267" y="2847277"/>
            <a:ext cx="2110343" cy="3731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ru-RU" sz="1800" dirty="0"/>
              <a:t>Оптимизация</a:t>
            </a:r>
            <a:endParaRPr sz="1800"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1901250"/>
            <a:ext cx="2076000" cy="3457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/>
              <a:t>Безопасность</a:t>
            </a:r>
            <a:endParaRPr sz="1800"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336143" y="2797975"/>
            <a:ext cx="2076000" cy="3731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1800" dirty="0"/>
              <a:t>Интеграция</a:t>
            </a:r>
            <a:endParaRPr sz="1800" dirty="0"/>
          </a:p>
        </p:txBody>
      </p:sp>
      <p:sp>
        <p:nvSpPr>
          <p:cNvPr id="247" name="Google Shape;247;p23"/>
          <p:cNvSpPr/>
          <p:nvPr/>
        </p:nvSpPr>
        <p:spPr>
          <a:xfrm>
            <a:off x="2876614" y="3077576"/>
            <a:ext cx="678932" cy="678932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091203" y="3069040"/>
            <a:ext cx="643618" cy="641570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23"/>
          <p:cNvSpPr/>
          <p:nvPr/>
        </p:nvSpPr>
        <p:spPr>
          <a:xfrm>
            <a:off x="4895385" y="2007741"/>
            <a:ext cx="819048" cy="485318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7E1D660-806F-5057-37F0-B558E47D7081}"/>
              </a:ext>
            </a:extLst>
          </p:cNvPr>
          <p:cNvGrpSpPr/>
          <p:nvPr/>
        </p:nvGrpSpPr>
        <p:grpSpPr>
          <a:xfrm>
            <a:off x="2876614" y="1756984"/>
            <a:ext cx="884595" cy="714173"/>
            <a:chOff x="3378712" y="1082122"/>
            <a:chExt cx="589869" cy="476228"/>
          </a:xfrm>
          <a:solidFill>
            <a:schemeClr val="accent1"/>
          </a:solidFill>
        </p:grpSpPr>
        <p:sp>
          <p:nvSpPr>
            <p:cNvPr id="3" name="Google Shape;112;p22">
              <a:extLst>
                <a:ext uri="{FF2B5EF4-FFF2-40B4-BE49-F238E27FC236}">
                  <a16:creationId xmlns:a16="http://schemas.microsoft.com/office/drawing/2014/main" id="{1D260C4F-019D-4B87-E2B2-57F1048A4FC0}"/>
                </a:ext>
              </a:extLst>
            </p:cNvPr>
            <p:cNvSpPr/>
            <p:nvPr/>
          </p:nvSpPr>
          <p:spPr>
            <a:xfrm>
              <a:off x="3470397" y="1215078"/>
              <a:ext cx="406499" cy="12724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3;p22">
              <a:extLst>
                <a:ext uri="{FF2B5EF4-FFF2-40B4-BE49-F238E27FC236}">
                  <a16:creationId xmlns:a16="http://schemas.microsoft.com/office/drawing/2014/main" id="{671F6682-ED27-FDEA-3A0E-4F2F29CC63F6}"/>
                </a:ext>
              </a:extLst>
            </p:cNvPr>
            <p:cNvSpPr/>
            <p:nvPr/>
          </p:nvSpPr>
          <p:spPr>
            <a:xfrm>
              <a:off x="3559034" y="1342660"/>
              <a:ext cx="229224" cy="91349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4;p22">
              <a:extLst>
                <a:ext uri="{FF2B5EF4-FFF2-40B4-BE49-F238E27FC236}">
                  <a16:creationId xmlns:a16="http://schemas.microsoft.com/office/drawing/2014/main" id="{EF1CA2AC-B80F-0359-BC4D-6A9859DF953D}"/>
                </a:ext>
              </a:extLst>
            </p:cNvPr>
            <p:cNvSpPr/>
            <p:nvPr/>
          </p:nvSpPr>
          <p:spPr>
            <a:xfrm>
              <a:off x="3624733" y="1459947"/>
              <a:ext cx="114624" cy="98403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5;p22">
              <a:extLst>
                <a:ext uri="{FF2B5EF4-FFF2-40B4-BE49-F238E27FC236}">
                  <a16:creationId xmlns:a16="http://schemas.microsoft.com/office/drawing/2014/main" id="{3454E380-B4DB-4A44-F9CA-A4EA09D9E03F}"/>
                </a:ext>
              </a:extLst>
            </p:cNvPr>
            <p:cNvSpPr/>
            <p:nvPr/>
          </p:nvSpPr>
          <p:spPr>
            <a:xfrm>
              <a:off x="3378712" y="1082122"/>
              <a:ext cx="589869" cy="163910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699" y="1737500"/>
            <a:ext cx="3725367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Принципы работы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699" y="2642767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В основе приложения лежат несколько принципов Linux систем рассмотрены три ключевые темы: протокол удаленного доступа SSH, сетевое включение посредством Wake-</a:t>
            </a:r>
            <a:r>
              <a:rPr lang="ru-RU" sz="1400" dirty="0" err="1"/>
              <a:t>on</a:t>
            </a:r>
            <a:r>
              <a:rPr lang="ru-RU" sz="1400" dirty="0"/>
              <a:t>-LAN и работа в терминале.</a:t>
            </a:r>
            <a:endParaRPr sz="14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A4A6054-C4C7-5FF2-7DD9-9301F4AA3991}"/>
              </a:ext>
            </a:extLst>
          </p:cNvPr>
          <p:cNvGrpSpPr/>
          <p:nvPr/>
        </p:nvGrpSpPr>
        <p:grpSpPr>
          <a:xfrm>
            <a:off x="445891" y="1154238"/>
            <a:ext cx="3855644" cy="2740849"/>
            <a:chOff x="36760" y="981232"/>
            <a:chExt cx="3855644" cy="2740849"/>
          </a:xfrm>
          <a:solidFill>
            <a:schemeClr val="accent1"/>
          </a:solidFill>
        </p:grpSpPr>
        <p:sp>
          <p:nvSpPr>
            <p:cNvPr id="2" name="Google Shape;117;p22">
              <a:extLst>
                <a:ext uri="{FF2B5EF4-FFF2-40B4-BE49-F238E27FC236}">
                  <a16:creationId xmlns:a16="http://schemas.microsoft.com/office/drawing/2014/main" id="{2C732EF8-2532-4467-A0CA-BF7946F944FB}"/>
                </a:ext>
              </a:extLst>
            </p:cNvPr>
            <p:cNvSpPr/>
            <p:nvPr/>
          </p:nvSpPr>
          <p:spPr>
            <a:xfrm>
              <a:off x="36760" y="1339974"/>
              <a:ext cx="2258398" cy="2254761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119;p22">
              <a:extLst>
                <a:ext uri="{FF2B5EF4-FFF2-40B4-BE49-F238E27FC236}">
                  <a16:creationId xmlns:a16="http://schemas.microsoft.com/office/drawing/2014/main" id="{AFA65CE5-3261-B1F0-C165-C6067B04C057}"/>
                </a:ext>
              </a:extLst>
            </p:cNvPr>
            <p:cNvSpPr/>
            <p:nvPr/>
          </p:nvSpPr>
          <p:spPr>
            <a:xfrm>
              <a:off x="2281323" y="981232"/>
              <a:ext cx="1611081" cy="1590518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1;p22">
              <a:extLst>
                <a:ext uri="{FF2B5EF4-FFF2-40B4-BE49-F238E27FC236}">
                  <a16:creationId xmlns:a16="http://schemas.microsoft.com/office/drawing/2014/main" id="{A157B3A0-E3B9-A982-4280-8550E659AD89}"/>
                </a:ext>
              </a:extLst>
            </p:cNvPr>
            <p:cNvSpPr/>
            <p:nvPr/>
          </p:nvSpPr>
          <p:spPr>
            <a:xfrm>
              <a:off x="2504189" y="3004820"/>
              <a:ext cx="724653" cy="717261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B1F2FF10-3B75-DA87-32EB-18520A2DA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>
            <a:extLst>
              <a:ext uri="{FF2B5EF4-FFF2-40B4-BE49-F238E27FC236}">
                <a16:creationId xmlns:a16="http://schemas.microsoft.com/office/drawing/2014/main" id="{415994EE-BA2C-412E-D654-7AB81C60A49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93699" y="1737500"/>
            <a:ext cx="3725367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SSH</a:t>
            </a:r>
            <a:endParaRPr sz="3000" dirty="0"/>
          </a:p>
        </p:txBody>
      </p:sp>
      <p:sp>
        <p:nvSpPr>
          <p:cNvPr id="263" name="Google Shape;263;p24">
            <a:extLst>
              <a:ext uri="{FF2B5EF4-FFF2-40B4-BE49-F238E27FC236}">
                <a16:creationId xmlns:a16="http://schemas.microsoft.com/office/drawing/2014/main" id="{EA7F7D19-550B-F67B-40DF-D5516C7019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52719" y="2523175"/>
            <a:ext cx="4970892" cy="1441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SSH - криптографический протокол для безопасного удаленного доступа и выполнения команд на удаленных устройствах. Используется для защищенного удаленного доступа в различных</a:t>
            </a:r>
            <a:r>
              <a:rPr lang="en-US" sz="1400" dirty="0"/>
              <a:t> </a:t>
            </a:r>
            <a:r>
              <a:rPr lang="ru-RU" sz="1400" dirty="0"/>
              <a:t>операционных системах</a:t>
            </a:r>
            <a:r>
              <a:rPr lang="ru-RU" sz="2400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sz="1400" dirty="0"/>
          </a:p>
        </p:txBody>
      </p:sp>
      <p:cxnSp>
        <p:nvCxnSpPr>
          <p:cNvPr id="264" name="Google Shape;264;p24">
            <a:extLst>
              <a:ext uri="{FF2B5EF4-FFF2-40B4-BE49-F238E27FC236}">
                <a16:creationId xmlns:a16="http://schemas.microsoft.com/office/drawing/2014/main" id="{91220DF5-E648-C259-27B6-364260C695F5}"/>
              </a:ext>
            </a:extLst>
          </p:cNvPr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>
            <a:extLst>
              <a:ext uri="{FF2B5EF4-FFF2-40B4-BE49-F238E27FC236}">
                <a16:creationId xmlns:a16="http://schemas.microsoft.com/office/drawing/2014/main" id="{A9DE095C-B53A-115F-14CA-106ECD950807}"/>
              </a:ext>
            </a:extLst>
          </p:cNvPr>
          <p:cNvGrpSpPr/>
          <p:nvPr/>
        </p:nvGrpSpPr>
        <p:grpSpPr>
          <a:xfrm>
            <a:off x="581287" y="1124393"/>
            <a:ext cx="3157323" cy="2243864"/>
            <a:chOff x="160325" y="221250"/>
            <a:chExt cx="7199950" cy="5116900"/>
          </a:xfrm>
        </p:grpSpPr>
        <p:sp>
          <p:nvSpPr>
            <p:cNvPr id="266" name="Google Shape;266;p24">
              <a:extLst>
                <a:ext uri="{FF2B5EF4-FFF2-40B4-BE49-F238E27FC236}">
                  <a16:creationId xmlns:a16="http://schemas.microsoft.com/office/drawing/2014/main" id="{1ED90CBA-2B4A-5672-EF0F-952B384C36C4}"/>
                </a:ext>
              </a:extLst>
            </p:cNvPr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>
              <a:extLst>
                <a:ext uri="{FF2B5EF4-FFF2-40B4-BE49-F238E27FC236}">
                  <a16:creationId xmlns:a16="http://schemas.microsoft.com/office/drawing/2014/main" id="{24A6942C-12A5-335F-D48E-E30589F664E2}"/>
                </a:ext>
              </a:extLst>
            </p:cNvPr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>
              <a:extLst>
                <a:ext uri="{FF2B5EF4-FFF2-40B4-BE49-F238E27FC236}">
                  <a16:creationId xmlns:a16="http://schemas.microsoft.com/office/drawing/2014/main" id="{7B9EA4BD-9F69-70CB-8F5B-68564AA506C2}"/>
                </a:ext>
              </a:extLst>
            </p:cNvPr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>
              <a:extLst>
                <a:ext uri="{FF2B5EF4-FFF2-40B4-BE49-F238E27FC236}">
                  <a16:creationId xmlns:a16="http://schemas.microsoft.com/office/drawing/2014/main" id="{56088923-87A6-086C-1A94-D6FB2AF9AE05}"/>
                </a:ext>
              </a:extLst>
            </p:cNvPr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>
            <a:extLst>
              <a:ext uri="{FF2B5EF4-FFF2-40B4-BE49-F238E27FC236}">
                <a16:creationId xmlns:a16="http://schemas.microsoft.com/office/drawing/2014/main" id="{2E965D40-108F-1879-3D01-B0AE3148537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118585" y="3610244"/>
            <a:ext cx="4557066" cy="8177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SSH</a:t>
            </a:r>
            <a:endParaRPr sz="6600" dirty="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59116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50128AB8-939E-CFFE-81E4-3F2C74028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>
            <a:extLst>
              <a:ext uri="{FF2B5EF4-FFF2-40B4-BE49-F238E27FC236}">
                <a16:creationId xmlns:a16="http://schemas.microsoft.com/office/drawing/2014/main" id="{EF5C1419-8F6A-7995-B3F2-AEA13E28134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246037" y="1772378"/>
            <a:ext cx="3725367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Wake-on-</a:t>
            </a:r>
            <a:r>
              <a:rPr lang="en-US" sz="4000" dirty="0" err="1"/>
              <a:t>lan</a:t>
            </a:r>
            <a:endParaRPr sz="4000" dirty="0"/>
          </a:p>
        </p:txBody>
      </p:sp>
      <p:sp>
        <p:nvSpPr>
          <p:cNvPr id="263" name="Google Shape;263;p24">
            <a:extLst>
              <a:ext uri="{FF2B5EF4-FFF2-40B4-BE49-F238E27FC236}">
                <a16:creationId xmlns:a16="http://schemas.microsoft.com/office/drawing/2014/main" id="{959B67F6-64B2-CCF9-5D83-9E3C2751FB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93828" y="2523174"/>
            <a:ext cx="5029783" cy="15192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/>
            <a:r>
              <a:rPr lang="ru-RU" sz="1400" dirty="0"/>
              <a:t>Wake-</a:t>
            </a:r>
            <a:r>
              <a:rPr lang="ru-RU" sz="1400" dirty="0" err="1"/>
              <a:t>on</a:t>
            </a:r>
            <a:r>
              <a:rPr lang="ru-RU" sz="1400" dirty="0"/>
              <a:t>-LAN</a:t>
            </a:r>
            <a:r>
              <a:rPr lang="en-US" sz="1400" dirty="0"/>
              <a:t> </a:t>
            </a:r>
            <a:r>
              <a:rPr lang="ru-RU" sz="1400" dirty="0"/>
              <a:t>представляет собой протокол, используемый для удаленного включения компьютеров в локальной сети.</a:t>
            </a:r>
            <a:r>
              <a:rPr lang="en-US" sz="1400" dirty="0"/>
              <a:t> </a:t>
            </a:r>
            <a:r>
              <a:rPr lang="ru-RU" sz="1400" dirty="0"/>
              <a:t>С помощью wakeonlan пользователи могут удаленно управлять питанием компьютеров в сети, отправляя специальные магические пакеты, которые пробуждают компьютер из режима сна или отключения.</a:t>
            </a:r>
            <a:endParaRPr sz="1400" dirty="0"/>
          </a:p>
        </p:txBody>
      </p:sp>
      <p:cxnSp>
        <p:nvCxnSpPr>
          <p:cNvPr id="264" name="Google Shape;264;p24">
            <a:extLst>
              <a:ext uri="{FF2B5EF4-FFF2-40B4-BE49-F238E27FC236}">
                <a16:creationId xmlns:a16="http://schemas.microsoft.com/office/drawing/2014/main" id="{6B0D0355-978A-2E80-0CD1-66C47D9B4E1A}"/>
              </a:ext>
            </a:extLst>
          </p:cNvPr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24">
            <a:extLst>
              <a:ext uri="{FF2B5EF4-FFF2-40B4-BE49-F238E27FC236}">
                <a16:creationId xmlns:a16="http://schemas.microsoft.com/office/drawing/2014/main" id="{0067B7B9-F0DB-837C-1311-D0AE59E718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9652" y="3467683"/>
            <a:ext cx="4355025" cy="7368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WakeOnLan</a:t>
            </a:r>
            <a:endParaRPr sz="4800" dirty="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DAE1DF9-A2CF-84D2-B873-F7C206F5B04D}"/>
              </a:ext>
            </a:extLst>
          </p:cNvPr>
          <p:cNvGrpSpPr/>
          <p:nvPr/>
        </p:nvGrpSpPr>
        <p:grpSpPr>
          <a:xfrm>
            <a:off x="1422595" y="1635152"/>
            <a:ext cx="1773611" cy="1519249"/>
            <a:chOff x="1338705" y="153948"/>
            <a:chExt cx="504279" cy="431958"/>
          </a:xfrm>
        </p:grpSpPr>
        <p:sp>
          <p:nvSpPr>
            <p:cNvPr id="3" name="Google Shape;178;p22">
              <a:extLst>
                <a:ext uri="{FF2B5EF4-FFF2-40B4-BE49-F238E27FC236}">
                  <a16:creationId xmlns:a16="http://schemas.microsoft.com/office/drawing/2014/main" id="{907337DA-773B-D427-4969-26A9D00C0D53}"/>
                </a:ext>
              </a:extLst>
            </p:cNvPr>
            <p:cNvSpPr/>
            <p:nvPr/>
          </p:nvSpPr>
          <p:spPr>
            <a:xfrm>
              <a:off x="1338705" y="153948"/>
              <a:ext cx="504279" cy="431958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79;p22">
              <a:extLst>
                <a:ext uri="{FF2B5EF4-FFF2-40B4-BE49-F238E27FC236}">
                  <a16:creationId xmlns:a16="http://schemas.microsoft.com/office/drawing/2014/main" id="{0F9B3C8E-CD5C-BEB1-A58F-2CFB1C453481}"/>
                </a:ext>
              </a:extLst>
            </p:cNvPr>
            <p:cNvSpPr/>
            <p:nvPr/>
          </p:nvSpPr>
          <p:spPr>
            <a:xfrm>
              <a:off x="1483875" y="232891"/>
              <a:ext cx="97804" cy="226177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02279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98264E05-1D28-FA63-4861-5CA5B29FC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>
            <a:extLst>
              <a:ext uri="{FF2B5EF4-FFF2-40B4-BE49-F238E27FC236}">
                <a16:creationId xmlns:a16="http://schemas.microsoft.com/office/drawing/2014/main" id="{E7277061-49E8-C870-1FB3-42F14E46BB9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246037" y="1772378"/>
            <a:ext cx="3725367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Terminal</a:t>
            </a:r>
            <a:endParaRPr sz="4000" dirty="0"/>
          </a:p>
        </p:txBody>
      </p:sp>
      <p:sp>
        <p:nvSpPr>
          <p:cNvPr id="263" name="Google Shape;263;p24">
            <a:extLst>
              <a:ext uri="{FF2B5EF4-FFF2-40B4-BE49-F238E27FC236}">
                <a16:creationId xmlns:a16="http://schemas.microsoft.com/office/drawing/2014/main" id="{E5084C47-8454-6F9F-5A63-EA8427BF1C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93828" y="2523174"/>
            <a:ext cx="5029783" cy="15192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/>
            <a:r>
              <a:rPr lang="ru-RU" sz="1400" dirty="0"/>
              <a:t>В операционных системах семейства Linux терминал представляет собой интерфейс командной строки, который позволяет пользователям взаимодействовать с операционной системой посредством текстовых команд. Терминал предоставляет доступ к широкому спектру системных ресурсов и утилит, что делает его мощным инструментом для администрирования и настройки системы.</a:t>
            </a:r>
          </a:p>
          <a:p>
            <a:br>
              <a:rPr lang="ru-RU" sz="2400" dirty="0"/>
            </a:br>
            <a:endParaRPr sz="1400" dirty="0"/>
          </a:p>
        </p:txBody>
      </p:sp>
      <p:cxnSp>
        <p:nvCxnSpPr>
          <p:cNvPr id="264" name="Google Shape;264;p24">
            <a:extLst>
              <a:ext uri="{FF2B5EF4-FFF2-40B4-BE49-F238E27FC236}">
                <a16:creationId xmlns:a16="http://schemas.microsoft.com/office/drawing/2014/main" id="{65262FE2-2A0C-EF6B-7DB8-14A9731FA0D2}"/>
              </a:ext>
            </a:extLst>
          </p:cNvPr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24">
            <a:extLst>
              <a:ext uri="{FF2B5EF4-FFF2-40B4-BE49-F238E27FC236}">
                <a16:creationId xmlns:a16="http://schemas.microsoft.com/office/drawing/2014/main" id="{71A775C5-7BEB-3F9E-27FA-C6705B9554D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9652" y="3467683"/>
            <a:ext cx="4355025" cy="7368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Terminal</a:t>
            </a:r>
            <a:endParaRPr sz="4800" dirty="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" name="Google Shape;667;p34">
            <a:extLst>
              <a:ext uri="{FF2B5EF4-FFF2-40B4-BE49-F238E27FC236}">
                <a16:creationId xmlns:a16="http://schemas.microsoft.com/office/drawing/2014/main" id="{A0B993E4-764F-5429-3644-A175DA7FCAEB}"/>
              </a:ext>
            </a:extLst>
          </p:cNvPr>
          <p:cNvSpPr/>
          <p:nvPr/>
        </p:nvSpPr>
        <p:spPr>
          <a:xfrm>
            <a:off x="1044449" y="1360321"/>
            <a:ext cx="2440939" cy="2037313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A8B5782-E023-C7E8-23AD-50EBCB7EE151}"/>
              </a:ext>
            </a:extLst>
          </p:cNvPr>
          <p:cNvGrpSpPr/>
          <p:nvPr/>
        </p:nvGrpSpPr>
        <p:grpSpPr>
          <a:xfrm>
            <a:off x="1248483" y="1683477"/>
            <a:ext cx="1959725" cy="1069235"/>
            <a:chOff x="1248483" y="1683477"/>
            <a:chExt cx="1959725" cy="1069235"/>
          </a:xfrm>
        </p:grpSpPr>
        <p:sp>
          <p:nvSpPr>
            <p:cNvPr id="6" name="Google Shape;130;p22">
              <a:extLst>
                <a:ext uri="{FF2B5EF4-FFF2-40B4-BE49-F238E27FC236}">
                  <a16:creationId xmlns:a16="http://schemas.microsoft.com/office/drawing/2014/main" id="{1353FFA6-4530-6AB8-3B2A-C8B8D6F21950}"/>
                </a:ext>
              </a:extLst>
            </p:cNvPr>
            <p:cNvSpPr/>
            <p:nvPr/>
          </p:nvSpPr>
          <p:spPr>
            <a:xfrm>
              <a:off x="1248483" y="1683477"/>
              <a:ext cx="1562450" cy="45719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0;p22">
              <a:extLst>
                <a:ext uri="{FF2B5EF4-FFF2-40B4-BE49-F238E27FC236}">
                  <a16:creationId xmlns:a16="http://schemas.microsoft.com/office/drawing/2014/main" id="{CA6239F9-5EF9-024C-E185-5107D7C16385}"/>
                </a:ext>
              </a:extLst>
            </p:cNvPr>
            <p:cNvSpPr/>
            <p:nvPr/>
          </p:nvSpPr>
          <p:spPr>
            <a:xfrm>
              <a:off x="1248483" y="1835877"/>
              <a:ext cx="1224842" cy="45719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0;p22">
              <a:extLst>
                <a:ext uri="{FF2B5EF4-FFF2-40B4-BE49-F238E27FC236}">
                  <a16:creationId xmlns:a16="http://schemas.microsoft.com/office/drawing/2014/main" id="{A176BD92-6F3A-CB0D-358E-C9BCF183731D}"/>
                </a:ext>
              </a:extLst>
            </p:cNvPr>
            <p:cNvSpPr/>
            <p:nvPr/>
          </p:nvSpPr>
          <p:spPr>
            <a:xfrm>
              <a:off x="1255667" y="1965417"/>
              <a:ext cx="868408" cy="45719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0;p22">
              <a:extLst>
                <a:ext uri="{FF2B5EF4-FFF2-40B4-BE49-F238E27FC236}">
                  <a16:creationId xmlns:a16="http://schemas.microsoft.com/office/drawing/2014/main" id="{1CFEEAB1-E67B-D00C-7157-E58EB8966B0C}"/>
                </a:ext>
              </a:extLst>
            </p:cNvPr>
            <p:cNvSpPr/>
            <p:nvPr/>
          </p:nvSpPr>
          <p:spPr>
            <a:xfrm>
              <a:off x="2173242" y="1966143"/>
              <a:ext cx="868408" cy="45719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0;p22">
              <a:extLst>
                <a:ext uri="{FF2B5EF4-FFF2-40B4-BE49-F238E27FC236}">
                  <a16:creationId xmlns:a16="http://schemas.microsoft.com/office/drawing/2014/main" id="{59EA948E-0032-2B75-E32D-D2E9511CB700}"/>
                </a:ext>
              </a:extLst>
            </p:cNvPr>
            <p:cNvSpPr/>
            <p:nvPr/>
          </p:nvSpPr>
          <p:spPr>
            <a:xfrm>
              <a:off x="1255667" y="2124903"/>
              <a:ext cx="1859008" cy="45719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0;p22">
              <a:extLst>
                <a:ext uri="{FF2B5EF4-FFF2-40B4-BE49-F238E27FC236}">
                  <a16:creationId xmlns:a16="http://schemas.microsoft.com/office/drawing/2014/main" id="{D3D8DC47-562F-3C92-C62E-96154A373132}"/>
                </a:ext>
              </a:extLst>
            </p:cNvPr>
            <p:cNvSpPr/>
            <p:nvPr/>
          </p:nvSpPr>
          <p:spPr>
            <a:xfrm>
              <a:off x="1255666" y="2277303"/>
              <a:ext cx="1457321" cy="45719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0;p22">
              <a:extLst>
                <a:ext uri="{FF2B5EF4-FFF2-40B4-BE49-F238E27FC236}">
                  <a16:creationId xmlns:a16="http://schemas.microsoft.com/office/drawing/2014/main" id="{C6D0CE1C-DF52-010E-382B-0E70A2808C99}"/>
                </a:ext>
              </a:extLst>
            </p:cNvPr>
            <p:cNvSpPr/>
            <p:nvPr/>
          </p:nvSpPr>
          <p:spPr>
            <a:xfrm>
              <a:off x="1262850" y="2406843"/>
              <a:ext cx="1033235" cy="45719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0;p22">
              <a:extLst>
                <a:ext uri="{FF2B5EF4-FFF2-40B4-BE49-F238E27FC236}">
                  <a16:creationId xmlns:a16="http://schemas.microsoft.com/office/drawing/2014/main" id="{0EA8A86A-6ADA-14CF-C41E-FA738DF87DE1}"/>
                </a:ext>
              </a:extLst>
            </p:cNvPr>
            <p:cNvSpPr/>
            <p:nvPr/>
          </p:nvSpPr>
          <p:spPr>
            <a:xfrm>
              <a:off x="1262850" y="2552179"/>
              <a:ext cx="861225" cy="45719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0;p22">
              <a:extLst>
                <a:ext uri="{FF2B5EF4-FFF2-40B4-BE49-F238E27FC236}">
                  <a16:creationId xmlns:a16="http://schemas.microsoft.com/office/drawing/2014/main" id="{BB3423FB-6309-4EAF-9EF6-9517382407FC}"/>
                </a:ext>
              </a:extLst>
            </p:cNvPr>
            <p:cNvSpPr/>
            <p:nvPr/>
          </p:nvSpPr>
          <p:spPr>
            <a:xfrm>
              <a:off x="2171958" y="2556918"/>
              <a:ext cx="638975" cy="45719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0;p22">
              <a:extLst>
                <a:ext uri="{FF2B5EF4-FFF2-40B4-BE49-F238E27FC236}">
                  <a16:creationId xmlns:a16="http://schemas.microsoft.com/office/drawing/2014/main" id="{26D27E3D-AD63-402B-897B-82D34D49639A}"/>
                </a:ext>
              </a:extLst>
            </p:cNvPr>
            <p:cNvSpPr/>
            <p:nvPr/>
          </p:nvSpPr>
          <p:spPr>
            <a:xfrm>
              <a:off x="2875091" y="2552179"/>
              <a:ext cx="333117" cy="45719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0;p22">
              <a:extLst>
                <a:ext uri="{FF2B5EF4-FFF2-40B4-BE49-F238E27FC236}">
                  <a16:creationId xmlns:a16="http://schemas.microsoft.com/office/drawing/2014/main" id="{ABC3DC8D-2989-410F-A606-9CC2C6C72983}"/>
                </a:ext>
              </a:extLst>
            </p:cNvPr>
            <p:cNvSpPr/>
            <p:nvPr/>
          </p:nvSpPr>
          <p:spPr>
            <a:xfrm>
              <a:off x="1262850" y="2706993"/>
              <a:ext cx="1945358" cy="45719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795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931166" y="1035072"/>
            <a:ext cx="5079359" cy="12757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Мобильное приложение</a:t>
            </a:r>
            <a:endParaRPr dirty="0"/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931166" y="2322718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/>
            <a:r>
              <a:rPr lang="ru-RU" sz="1400" dirty="0"/>
              <a:t>Разработанное мобильное приложение на базе Python с использованием библиотеки KivyMD, предназначено для удаленного управления процессами и устройствами в локальной сети.</a:t>
            </a:r>
            <a:endParaRPr sz="1400" dirty="0"/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4D1684E-31AB-E3A5-0E7C-21E5542A0F9C}"/>
              </a:ext>
            </a:extLst>
          </p:cNvPr>
          <p:cNvGrpSpPr/>
          <p:nvPr/>
        </p:nvGrpSpPr>
        <p:grpSpPr>
          <a:xfrm>
            <a:off x="654458" y="237745"/>
            <a:ext cx="3742117" cy="4075109"/>
            <a:chOff x="1112845" y="1068391"/>
            <a:chExt cx="2684019" cy="2922856"/>
          </a:xfrm>
        </p:grpSpPr>
        <p:sp>
          <p:nvSpPr>
            <p:cNvPr id="299" name="Google Shape;299;p26"/>
            <p:cNvSpPr/>
            <p:nvPr/>
          </p:nvSpPr>
          <p:spPr>
            <a:xfrm>
              <a:off x="1953596" y="1830067"/>
              <a:ext cx="1094271" cy="2041506"/>
            </a:xfrm>
            <a:custGeom>
              <a:avLst/>
              <a:gdLst/>
              <a:ahLst/>
              <a:cxnLst/>
              <a:rect l="l" t="t" r="r" b="b"/>
              <a:pathLst>
                <a:path w="78009" h="145536" fill="none" extrusionOk="0">
                  <a:moveTo>
                    <a:pt x="9069" y="1"/>
                  </a:moveTo>
                  <a:lnTo>
                    <a:pt x="68940" y="1"/>
                  </a:lnTo>
                  <a:cubicBezTo>
                    <a:pt x="73962" y="1"/>
                    <a:pt x="78008" y="4096"/>
                    <a:pt x="78008" y="9118"/>
                  </a:cubicBezTo>
                  <a:lnTo>
                    <a:pt x="78008" y="136418"/>
                  </a:lnTo>
                  <a:cubicBezTo>
                    <a:pt x="78008" y="141440"/>
                    <a:pt x="73962" y="145535"/>
                    <a:pt x="68940" y="145535"/>
                  </a:cubicBezTo>
                  <a:lnTo>
                    <a:pt x="9069" y="145535"/>
                  </a:lnTo>
                  <a:cubicBezTo>
                    <a:pt x="4047" y="145535"/>
                    <a:pt x="0" y="141440"/>
                    <a:pt x="0" y="136418"/>
                  </a:cubicBezTo>
                  <a:lnTo>
                    <a:pt x="0" y="9118"/>
                  </a:lnTo>
                  <a:cubicBezTo>
                    <a:pt x="0" y="4096"/>
                    <a:pt x="4047" y="1"/>
                    <a:pt x="9069" y="1"/>
                  </a:cubicBezTo>
                  <a:close/>
                </a:path>
              </a:pathLst>
            </a:custGeom>
            <a:noFill/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2056879" y="1992173"/>
              <a:ext cx="887043" cy="1628410"/>
            </a:xfrm>
            <a:custGeom>
              <a:avLst/>
              <a:gdLst/>
              <a:ahLst/>
              <a:cxnLst/>
              <a:rect l="l" t="t" r="r" b="b"/>
              <a:pathLst>
                <a:path w="63236" h="116087" extrusionOk="0">
                  <a:moveTo>
                    <a:pt x="2682" y="1"/>
                  </a:moveTo>
                  <a:cubicBezTo>
                    <a:pt x="1219" y="1"/>
                    <a:pt x="0" y="1171"/>
                    <a:pt x="0" y="2682"/>
                  </a:cubicBezTo>
                  <a:lnTo>
                    <a:pt x="0" y="113405"/>
                  </a:lnTo>
                  <a:cubicBezTo>
                    <a:pt x="0" y="114917"/>
                    <a:pt x="1219" y="116087"/>
                    <a:pt x="2682" y="116087"/>
                  </a:cubicBezTo>
                  <a:lnTo>
                    <a:pt x="60554" y="116087"/>
                  </a:lnTo>
                  <a:cubicBezTo>
                    <a:pt x="62066" y="116087"/>
                    <a:pt x="63236" y="114917"/>
                    <a:pt x="63236" y="113405"/>
                  </a:cubicBezTo>
                  <a:lnTo>
                    <a:pt x="63236" y="2682"/>
                  </a:lnTo>
                  <a:cubicBezTo>
                    <a:pt x="63236" y="1171"/>
                    <a:pt x="62066" y="1"/>
                    <a:pt x="60554" y="1"/>
                  </a:cubicBezTo>
                  <a:close/>
                </a:path>
              </a:pathLst>
            </a:custGeom>
            <a:gradFill>
              <a:gsLst>
                <a:gs pos="0">
                  <a:srgbClr val="052643">
                    <a:alpha val="53460"/>
                  </a:srgbClr>
                </a:gs>
                <a:gs pos="100000">
                  <a:srgbClr val="041523">
                    <a:alpha val="534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396132" y="3661112"/>
              <a:ext cx="182624" cy="156421"/>
            </a:xfrm>
            <a:custGeom>
              <a:avLst/>
              <a:gdLst/>
              <a:ahLst/>
              <a:cxnLst/>
              <a:rect l="l" t="t" r="r" b="b"/>
              <a:pathLst>
                <a:path w="13019" h="11151" extrusionOk="0">
                  <a:moveTo>
                    <a:pt x="7460" y="1"/>
                  </a:moveTo>
                  <a:cubicBezTo>
                    <a:pt x="2487" y="1"/>
                    <a:pt x="1" y="5997"/>
                    <a:pt x="3511" y="9508"/>
                  </a:cubicBezTo>
                  <a:cubicBezTo>
                    <a:pt x="4646" y="10643"/>
                    <a:pt x="6041" y="11151"/>
                    <a:pt x="7409" y="11151"/>
                  </a:cubicBezTo>
                  <a:cubicBezTo>
                    <a:pt x="10272" y="11151"/>
                    <a:pt x="13018" y="8924"/>
                    <a:pt x="13018" y="5559"/>
                  </a:cubicBezTo>
                  <a:cubicBezTo>
                    <a:pt x="13018" y="2487"/>
                    <a:pt x="10532" y="1"/>
                    <a:pt x="7460" y="1"/>
                  </a:cubicBezTo>
                  <a:close/>
                </a:path>
              </a:pathLst>
            </a:custGeom>
            <a:gradFill>
              <a:gsLst>
                <a:gs pos="0">
                  <a:srgbClr val="052643"/>
                </a:gs>
                <a:gs pos="100000">
                  <a:srgbClr val="041523"/>
                </a:gs>
              </a:gsLst>
              <a:path path="circle">
                <a:fillToRect l="50000" t="50000" r="50000" b="50000"/>
              </a:path>
              <a:tileRect/>
            </a:gradFill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392035" y="1893688"/>
              <a:ext cx="217496" cy="35574"/>
            </a:xfrm>
            <a:custGeom>
              <a:avLst/>
              <a:gdLst/>
              <a:ahLst/>
              <a:cxnLst/>
              <a:rect l="l" t="t" r="r" b="b"/>
              <a:pathLst>
                <a:path w="15505" h="2536" extrusionOk="0">
                  <a:moveTo>
                    <a:pt x="1317" y="0"/>
                  </a:moveTo>
                  <a:cubicBezTo>
                    <a:pt x="585" y="0"/>
                    <a:pt x="0" y="536"/>
                    <a:pt x="0" y="1268"/>
                  </a:cubicBezTo>
                  <a:cubicBezTo>
                    <a:pt x="0" y="1950"/>
                    <a:pt x="585" y="2535"/>
                    <a:pt x="1317" y="2535"/>
                  </a:cubicBezTo>
                  <a:lnTo>
                    <a:pt x="14188" y="2535"/>
                  </a:lnTo>
                  <a:cubicBezTo>
                    <a:pt x="14919" y="2535"/>
                    <a:pt x="15456" y="1950"/>
                    <a:pt x="15504" y="1268"/>
                  </a:cubicBezTo>
                  <a:cubicBezTo>
                    <a:pt x="15456" y="536"/>
                    <a:pt x="14919" y="0"/>
                    <a:pt x="14188" y="0"/>
                  </a:cubicBezTo>
                  <a:close/>
                </a:path>
              </a:pathLst>
            </a:custGeom>
            <a:solidFill>
              <a:srgbClr val="161234"/>
            </a:solidFill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2251814" y="3281499"/>
              <a:ext cx="119697" cy="102639"/>
            </a:xfrm>
            <a:custGeom>
              <a:avLst/>
              <a:gdLst/>
              <a:ahLst/>
              <a:cxnLst/>
              <a:rect l="l" t="t" r="r" b="b"/>
              <a:pathLst>
                <a:path w="8533" h="7317" extrusionOk="0">
                  <a:moveTo>
                    <a:pt x="4876" y="0"/>
                  </a:moveTo>
                  <a:cubicBezTo>
                    <a:pt x="1658" y="0"/>
                    <a:pt x="1" y="3950"/>
                    <a:pt x="2292" y="6241"/>
                  </a:cubicBezTo>
                  <a:cubicBezTo>
                    <a:pt x="3050" y="6983"/>
                    <a:pt x="3972" y="7316"/>
                    <a:pt x="4872" y="7316"/>
                  </a:cubicBezTo>
                  <a:cubicBezTo>
                    <a:pt x="6750" y="7316"/>
                    <a:pt x="8533" y="5866"/>
                    <a:pt x="8533" y="3657"/>
                  </a:cubicBezTo>
                  <a:cubicBezTo>
                    <a:pt x="8533" y="1609"/>
                    <a:pt x="6924" y="0"/>
                    <a:pt x="4876" y="0"/>
                  </a:cubicBezTo>
                  <a:close/>
                </a:path>
              </a:pathLst>
            </a:custGeom>
            <a:solidFill>
              <a:schemeClr val="lt1"/>
            </a:solidFill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2326365" y="3384094"/>
              <a:ext cx="14" cy="30103"/>
            </a:xfrm>
            <a:custGeom>
              <a:avLst/>
              <a:gdLst/>
              <a:ahLst/>
              <a:cxnLst/>
              <a:rect l="l" t="t" r="r" b="b"/>
              <a:pathLst>
                <a:path w="1" h="2146" fill="none" extrusionOk="0">
                  <a:moveTo>
                    <a:pt x="1" y="1"/>
                  </a:moveTo>
                  <a:lnTo>
                    <a:pt x="1" y="2146"/>
                  </a:lnTo>
                </a:path>
              </a:pathLst>
            </a:custGeom>
            <a:solidFill>
              <a:schemeClr val="accent1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2327052" y="3444293"/>
              <a:ext cx="29430" cy="30103"/>
            </a:xfrm>
            <a:custGeom>
              <a:avLst/>
              <a:gdLst/>
              <a:ahLst/>
              <a:cxnLst/>
              <a:rect l="l" t="t" r="r" b="b"/>
              <a:pathLst>
                <a:path w="2098" h="2146" fill="none" extrusionOk="0">
                  <a:moveTo>
                    <a:pt x="1" y="0"/>
                  </a:moveTo>
                  <a:lnTo>
                    <a:pt x="1" y="2145"/>
                  </a:lnTo>
                  <a:lnTo>
                    <a:pt x="2097" y="2145"/>
                  </a:lnTo>
                </a:path>
              </a:pathLst>
            </a:custGeom>
            <a:solidFill>
              <a:schemeClr val="accent1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2411185" y="3474385"/>
              <a:ext cx="409673" cy="14"/>
            </a:xfrm>
            <a:custGeom>
              <a:avLst/>
              <a:gdLst/>
              <a:ahLst/>
              <a:cxnLst/>
              <a:rect l="l" t="t" r="r" b="b"/>
              <a:pathLst>
                <a:path w="29205" h="1" fill="none" extrusionOk="0">
                  <a:moveTo>
                    <a:pt x="0" y="0"/>
                  </a:moveTo>
                  <a:lnTo>
                    <a:pt x="29205" y="0"/>
                  </a:lnTo>
                </a:path>
              </a:pathLst>
            </a:custGeom>
            <a:solidFill>
              <a:schemeClr val="accent1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2848263" y="3444293"/>
              <a:ext cx="30103" cy="30103"/>
            </a:xfrm>
            <a:custGeom>
              <a:avLst/>
              <a:gdLst/>
              <a:ahLst/>
              <a:cxnLst/>
              <a:rect l="l" t="t" r="r" b="b"/>
              <a:pathLst>
                <a:path w="2146" h="2146" fill="none" extrusionOk="0">
                  <a:moveTo>
                    <a:pt x="0" y="2145"/>
                  </a:moveTo>
                  <a:lnTo>
                    <a:pt x="2145" y="2145"/>
                  </a:lnTo>
                  <a:lnTo>
                    <a:pt x="2145" y="0"/>
                  </a:lnTo>
                </a:path>
              </a:pathLst>
            </a:custGeom>
            <a:solidFill>
              <a:schemeClr val="accent1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2878356" y="3081768"/>
              <a:ext cx="14" cy="307090"/>
            </a:xfrm>
            <a:custGeom>
              <a:avLst/>
              <a:gdLst/>
              <a:ahLst/>
              <a:cxnLst/>
              <a:rect l="l" t="t" r="r" b="b"/>
              <a:pathLst>
                <a:path w="1" h="21892" fill="none" extrusionOk="0">
                  <a:moveTo>
                    <a:pt x="0" y="21892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2878356" y="3024319"/>
              <a:ext cx="30103" cy="29416"/>
            </a:xfrm>
            <a:custGeom>
              <a:avLst/>
              <a:gdLst/>
              <a:ahLst/>
              <a:cxnLst/>
              <a:rect l="l" t="t" r="r" b="b"/>
              <a:pathLst>
                <a:path w="2146" h="2097" fill="none" extrusionOk="0">
                  <a:moveTo>
                    <a:pt x="0" y="2097"/>
                  </a:moveTo>
                  <a:lnTo>
                    <a:pt x="0" y="0"/>
                  </a:lnTo>
                  <a:lnTo>
                    <a:pt x="2145" y="0"/>
                  </a:lnTo>
                </a:path>
              </a:pathLst>
            </a:custGeom>
            <a:solidFill>
              <a:schemeClr val="accent1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2970695" y="3024319"/>
              <a:ext cx="341962" cy="14"/>
            </a:xfrm>
            <a:custGeom>
              <a:avLst/>
              <a:gdLst/>
              <a:ahLst/>
              <a:cxnLst/>
              <a:rect l="l" t="t" r="r" b="b"/>
              <a:pathLst>
                <a:path w="24378" h="1" fill="none" extrusionOk="0">
                  <a:moveTo>
                    <a:pt x="0" y="0"/>
                  </a:moveTo>
                  <a:lnTo>
                    <a:pt x="24378" y="0"/>
                  </a:lnTo>
                </a:path>
              </a:pathLst>
            </a:custGeom>
            <a:solidFill>
              <a:schemeClr val="accent1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344151" y="3024319"/>
              <a:ext cx="29416" cy="29416"/>
            </a:xfrm>
            <a:custGeom>
              <a:avLst/>
              <a:gdLst/>
              <a:ahLst/>
              <a:cxnLst/>
              <a:rect l="l" t="t" r="r" b="b"/>
              <a:pathLst>
                <a:path w="2097" h="2097" fill="none" extrusionOk="0">
                  <a:moveTo>
                    <a:pt x="0" y="0"/>
                  </a:moveTo>
                  <a:lnTo>
                    <a:pt x="2097" y="0"/>
                  </a:lnTo>
                  <a:lnTo>
                    <a:pt x="2097" y="2097"/>
                  </a:lnTo>
                </a:path>
              </a:pathLst>
            </a:custGeom>
            <a:solidFill>
              <a:schemeClr val="accent1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3373557" y="3107076"/>
              <a:ext cx="14" cy="292053"/>
            </a:xfrm>
            <a:custGeom>
              <a:avLst/>
              <a:gdLst/>
              <a:ahLst/>
              <a:cxnLst/>
              <a:rect l="l" t="t" r="r" b="b"/>
              <a:pathLst>
                <a:path w="1" h="20820" fill="none" extrusionOk="0">
                  <a:moveTo>
                    <a:pt x="1" y="1"/>
                  </a:moveTo>
                  <a:lnTo>
                    <a:pt x="1" y="20819"/>
                  </a:lnTo>
                </a:path>
              </a:pathLst>
            </a:custGeom>
            <a:solidFill>
              <a:schemeClr val="accent1"/>
            </a:solidFill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3373557" y="3425816"/>
              <a:ext cx="14" cy="30103"/>
            </a:xfrm>
            <a:custGeom>
              <a:avLst/>
              <a:gdLst/>
              <a:ahLst/>
              <a:cxnLst/>
              <a:rect l="l" t="t" r="r" b="b"/>
              <a:pathLst>
                <a:path w="1" h="2146" fill="none" extrusionOk="0">
                  <a:moveTo>
                    <a:pt x="1" y="1"/>
                  </a:moveTo>
                  <a:lnTo>
                    <a:pt x="1" y="2146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1673154" y="2077680"/>
              <a:ext cx="29430" cy="14"/>
            </a:xfrm>
            <a:custGeom>
              <a:avLst/>
              <a:gdLst/>
              <a:ahLst/>
              <a:cxnLst/>
              <a:rect l="l" t="t" r="r" b="b"/>
              <a:pathLst>
                <a:path w="2098" h="1" fill="none" extrusionOk="0">
                  <a:moveTo>
                    <a:pt x="1" y="0"/>
                  </a:moveTo>
                  <a:lnTo>
                    <a:pt x="2097" y="0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1736762" y="2077680"/>
              <a:ext cx="50625" cy="14"/>
            </a:xfrm>
            <a:custGeom>
              <a:avLst/>
              <a:gdLst/>
              <a:ahLst/>
              <a:cxnLst/>
              <a:rect l="l" t="t" r="r" b="b"/>
              <a:pathLst>
                <a:path w="3609" h="1" fill="none" extrusionOk="0">
                  <a:moveTo>
                    <a:pt x="1" y="0"/>
                  </a:moveTo>
                  <a:lnTo>
                    <a:pt x="3609" y="0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1804480" y="2077680"/>
              <a:ext cx="30103" cy="29416"/>
            </a:xfrm>
            <a:custGeom>
              <a:avLst/>
              <a:gdLst/>
              <a:ahLst/>
              <a:cxnLst/>
              <a:rect l="l" t="t" r="r" b="b"/>
              <a:pathLst>
                <a:path w="2146" h="2097" fill="none" extrusionOk="0">
                  <a:moveTo>
                    <a:pt x="1" y="0"/>
                  </a:moveTo>
                  <a:lnTo>
                    <a:pt x="2146" y="0"/>
                  </a:lnTo>
                  <a:lnTo>
                    <a:pt x="2146" y="2097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1833900" y="2169332"/>
              <a:ext cx="14" cy="464394"/>
            </a:xfrm>
            <a:custGeom>
              <a:avLst/>
              <a:gdLst/>
              <a:ahLst/>
              <a:cxnLst/>
              <a:rect l="l" t="t" r="r" b="b"/>
              <a:pathLst>
                <a:path w="1" h="33106" fill="none" extrusionOk="0">
                  <a:moveTo>
                    <a:pt x="0" y="0"/>
                  </a:moveTo>
                  <a:lnTo>
                    <a:pt x="0" y="33105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1834573" y="2665217"/>
              <a:ext cx="29430" cy="30117"/>
            </a:xfrm>
            <a:custGeom>
              <a:avLst/>
              <a:gdLst/>
              <a:ahLst/>
              <a:cxnLst/>
              <a:rect l="l" t="t" r="r" b="b"/>
              <a:pathLst>
                <a:path w="2098" h="2147" fill="none" extrusionOk="0">
                  <a:moveTo>
                    <a:pt x="1" y="1"/>
                  </a:moveTo>
                  <a:lnTo>
                    <a:pt x="1" y="2146"/>
                  </a:lnTo>
                  <a:lnTo>
                    <a:pt x="2097" y="2146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1923504" y="2695323"/>
              <a:ext cx="681189" cy="14"/>
            </a:xfrm>
            <a:custGeom>
              <a:avLst/>
              <a:gdLst/>
              <a:ahLst/>
              <a:cxnLst/>
              <a:rect l="l" t="t" r="r" b="b"/>
              <a:pathLst>
                <a:path w="48561" h="1" fill="none" extrusionOk="0">
                  <a:moveTo>
                    <a:pt x="0" y="0"/>
                  </a:moveTo>
                  <a:lnTo>
                    <a:pt x="48560" y="0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2634164" y="2695323"/>
              <a:ext cx="30103" cy="14"/>
            </a:xfrm>
            <a:custGeom>
              <a:avLst/>
              <a:gdLst/>
              <a:ahLst/>
              <a:cxnLst/>
              <a:rect l="l" t="t" r="r" b="b"/>
              <a:pathLst>
                <a:path w="2146" h="1" fill="none" extrusionOk="0">
                  <a:moveTo>
                    <a:pt x="1" y="0"/>
                  </a:moveTo>
                  <a:lnTo>
                    <a:pt x="2146" y="0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2608856" y="2648129"/>
              <a:ext cx="119697" cy="102934"/>
            </a:xfrm>
            <a:custGeom>
              <a:avLst/>
              <a:gdLst/>
              <a:ahLst/>
              <a:cxnLst/>
              <a:rect l="l" t="t" r="r" b="b"/>
              <a:pathLst>
                <a:path w="8533" h="7338" extrusionOk="0">
                  <a:moveTo>
                    <a:pt x="4876" y="0"/>
                  </a:moveTo>
                  <a:cubicBezTo>
                    <a:pt x="1610" y="0"/>
                    <a:pt x="1" y="3949"/>
                    <a:pt x="2292" y="6241"/>
                  </a:cubicBezTo>
                  <a:cubicBezTo>
                    <a:pt x="3035" y="6999"/>
                    <a:pt x="3951" y="7338"/>
                    <a:pt x="4851" y="7338"/>
                  </a:cubicBezTo>
                  <a:cubicBezTo>
                    <a:pt x="6729" y="7338"/>
                    <a:pt x="8533" y="5865"/>
                    <a:pt x="8533" y="3657"/>
                  </a:cubicBezTo>
                  <a:cubicBezTo>
                    <a:pt x="8533" y="1658"/>
                    <a:pt x="6875" y="0"/>
                    <a:pt x="4876" y="0"/>
                  </a:cubicBezTo>
                  <a:close/>
                </a:path>
              </a:pathLst>
            </a:custGeom>
            <a:solidFill>
              <a:schemeClr val="lt1"/>
            </a:solidFill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1611594" y="3639226"/>
              <a:ext cx="30103" cy="14"/>
            </a:xfrm>
            <a:custGeom>
              <a:avLst/>
              <a:gdLst/>
              <a:ahLst/>
              <a:cxnLst/>
              <a:rect l="l" t="t" r="r" b="b"/>
              <a:pathLst>
                <a:path w="2146" h="1" fill="none" extrusionOk="0">
                  <a:moveTo>
                    <a:pt x="1" y="0"/>
                  </a:moveTo>
                  <a:lnTo>
                    <a:pt x="2146" y="0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1724458" y="3609808"/>
              <a:ext cx="30103" cy="30117"/>
            </a:xfrm>
            <a:custGeom>
              <a:avLst/>
              <a:gdLst/>
              <a:ahLst/>
              <a:cxnLst/>
              <a:rect l="l" t="t" r="r" b="b"/>
              <a:pathLst>
                <a:path w="2146" h="2147" fill="none" extrusionOk="0">
                  <a:moveTo>
                    <a:pt x="0" y="2146"/>
                  </a:moveTo>
                  <a:lnTo>
                    <a:pt x="2146" y="2146"/>
                  </a:lnTo>
                  <a:lnTo>
                    <a:pt x="2146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1754551" y="3238402"/>
              <a:ext cx="14" cy="313935"/>
            </a:xfrm>
            <a:custGeom>
              <a:avLst/>
              <a:gdLst/>
              <a:ahLst/>
              <a:cxnLst/>
              <a:rect l="l" t="t" r="r" b="b"/>
              <a:pathLst>
                <a:path w="1" h="22380" fill="none" extrusionOk="0">
                  <a:moveTo>
                    <a:pt x="1" y="22379"/>
                  </a:moveTo>
                  <a:lnTo>
                    <a:pt x="1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1754551" y="3179578"/>
              <a:ext cx="30103" cy="30117"/>
            </a:xfrm>
            <a:custGeom>
              <a:avLst/>
              <a:gdLst/>
              <a:ahLst/>
              <a:cxnLst/>
              <a:rect l="l" t="t" r="r" b="b"/>
              <a:pathLst>
                <a:path w="2146" h="2147" fill="none" extrusionOk="0">
                  <a:moveTo>
                    <a:pt x="1" y="2146"/>
                  </a:moveTo>
                  <a:lnTo>
                    <a:pt x="1" y="1"/>
                  </a:lnTo>
                  <a:lnTo>
                    <a:pt x="2146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1840732" y="3179578"/>
              <a:ext cx="871318" cy="14"/>
            </a:xfrm>
            <a:custGeom>
              <a:avLst/>
              <a:gdLst/>
              <a:ahLst/>
              <a:cxnLst/>
              <a:rect l="l" t="t" r="r" b="b"/>
              <a:pathLst>
                <a:path w="62115" h="1" fill="none" extrusionOk="0">
                  <a:moveTo>
                    <a:pt x="1" y="1"/>
                  </a:moveTo>
                  <a:lnTo>
                    <a:pt x="62115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2740183" y="3179578"/>
              <a:ext cx="30103" cy="30117"/>
            </a:xfrm>
            <a:custGeom>
              <a:avLst/>
              <a:gdLst/>
              <a:ahLst/>
              <a:cxnLst/>
              <a:rect l="l" t="t" r="r" b="b"/>
              <a:pathLst>
                <a:path w="2146" h="2147" fill="none" extrusionOk="0">
                  <a:moveTo>
                    <a:pt x="1" y="1"/>
                  </a:moveTo>
                  <a:lnTo>
                    <a:pt x="2146" y="1"/>
                  </a:lnTo>
                  <a:lnTo>
                    <a:pt x="2146" y="2146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770275" y="3289706"/>
              <a:ext cx="14" cy="30103"/>
            </a:xfrm>
            <a:custGeom>
              <a:avLst/>
              <a:gdLst/>
              <a:ahLst/>
              <a:cxnLst/>
              <a:rect l="l" t="t" r="r" b="b"/>
              <a:pathLst>
                <a:path w="1" h="2146" fill="none" extrusionOk="0">
                  <a:moveTo>
                    <a:pt x="1" y="0"/>
                  </a:moveTo>
                  <a:lnTo>
                    <a:pt x="1" y="2146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2699147" y="3284235"/>
              <a:ext cx="119697" cy="102639"/>
            </a:xfrm>
            <a:custGeom>
              <a:avLst/>
              <a:gdLst/>
              <a:ahLst/>
              <a:cxnLst/>
              <a:rect l="l" t="t" r="r" b="b"/>
              <a:pathLst>
                <a:path w="8533" h="7317" extrusionOk="0">
                  <a:moveTo>
                    <a:pt x="4876" y="0"/>
                  </a:moveTo>
                  <a:cubicBezTo>
                    <a:pt x="1658" y="0"/>
                    <a:pt x="0" y="3950"/>
                    <a:pt x="2292" y="6241"/>
                  </a:cubicBezTo>
                  <a:cubicBezTo>
                    <a:pt x="3050" y="6983"/>
                    <a:pt x="3972" y="7316"/>
                    <a:pt x="4872" y="7316"/>
                  </a:cubicBezTo>
                  <a:cubicBezTo>
                    <a:pt x="6750" y="7316"/>
                    <a:pt x="8533" y="5866"/>
                    <a:pt x="8533" y="3657"/>
                  </a:cubicBezTo>
                  <a:cubicBezTo>
                    <a:pt x="8533" y="1609"/>
                    <a:pt x="6924" y="0"/>
                    <a:pt x="4876" y="0"/>
                  </a:cubicBezTo>
                  <a:close/>
                </a:path>
              </a:pathLst>
            </a:custGeom>
            <a:solidFill>
              <a:schemeClr val="lt1"/>
            </a:solidFill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2526098" y="3007905"/>
              <a:ext cx="14" cy="29416"/>
            </a:xfrm>
            <a:custGeom>
              <a:avLst/>
              <a:gdLst/>
              <a:ahLst/>
              <a:cxnLst/>
              <a:rect l="l" t="t" r="r" b="b"/>
              <a:pathLst>
                <a:path w="1" h="2097" fill="none" extrusionOk="0">
                  <a:moveTo>
                    <a:pt x="0" y="2097"/>
                  </a:moveTo>
                  <a:lnTo>
                    <a:pt x="0" y="0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2526098" y="2548944"/>
              <a:ext cx="14" cy="404890"/>
            </a:xfrm>
            <a:custGeom>
              <a:avLst/>
              <a:gdLst/>
              <a:ahLst/>
              <a:cxnLst/>
              <a:rect l="l" t="t" r="r" b="b"/>
              <a:pathLst>
                <a:path w="1" h="28864" fill="none" extrusionOk="0">
                  <a:moveTo>
                    <a:pt x="0" y="28864"/>
                  </a:moveTo>
                  <a:lnTo>
                    <a:pt x="0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2526785" y="2492168"/>
              <a:ext cx="29416" cy="30117"/>
            </a:xfrm>
            <a:custGeom>
              <a:avLst/>
              <a:gdLst/>
              <a:ahLst/>
              <a:cxnLst/>
              <a:rect l="l" t="t" r="r" b="b"/>
              <a:pathLst>
                <a:path w="2097" h="2147" fill="none" extrusionOk="0">
                  <a:moveTo>
                    <a:pt x="0" y="2146"/>
                  </a:moveTo>
                  <a:lnTo>
                    <a:pt x="0" y="1"/>
                  </a:lnTo>
                  <a:lnTo>
                    <a:pt x="2097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2615014" y="2492168"/>
              <a:ext cx="904830" cy="14"/>
            </a:xfrm>
            <a:custGeom>
              <a:avLst/>
              <a:gdLst/>
              <a:ahLst/>
              <a:cxnLst/>
              <a:rect l="l" t="t" r="r" b="b"/>
              <a:pathLst>
                <a:path w="64504" h="1" fill="none" extrusionOk="0">
                  <a:moveTo>
                    <a:pt x="1" y="1"/>
                  </a:moveTo>
                  <a:lnTo>
                    <a:pt x="64504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3549342" y="2462076"/>
              <a:ext cx="30117" cy="30103"/>
            </a:xfrm>
            <a:custGeom>
              <a:avLst/>
              <a:gdLst/>
              <a:ahLst/>
              <a:cxnLst/>
              <a:rect l="l" t="t" r="r" b="b"/>
              <a:pathLst>
                <a:path w="2147" h="2146" fill="none" extrusionOk="0">
                  <a:moveTo>
                    <a:pt x="1" y="2146"/>
                  </a:moveTo>
                  <a:lnTo>
                    <a:pt x="2146" y="2146"/>
                  </a:lnTo>
                  <a:lnTo>
                    <a:pt x="2146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3579448" y="2350587"/>
              <a:ext cx="14" cy="67037"/>
            </a:xfrm>
            <a:custGeom>
              <a:avLst/>
              <a:gdLst/>
              <a:ahLst/>
              <a:cxnLst/>
              <a:rect l="l" t="t" r="r" b="b"/>
              <a:pathLst>
                <a:path w="1" h="4779" fill="none" extrusionOk="0">
                  <a:moveTo>
                    <a:pt x="0" y="4779"/>
                  </a:moveTo>
                  <a:lnTo>
                    <a:pt x="0" y="1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3579448" y="2297922"/>
              <a:ext cx="14" cy="30103"/>
            </a:xfrm>
            <a:custGeom>
              <a:avLst/>
              <a:gdLst/>
              <a:ahLst/>
              <a:cxnLst/>
              <a:rect l="l" t="t" r="r" b="b"/>
              <a:pathLst>
                <a:path w="1" h="2146" fill="none" extrusionOk="0">
                  <a:moveTo>
                    <a:pt x="0" y="2146"/>
                  </a:moveTo>
                  <a:lnTo>
                    <a:pt x="0" y="0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2473432" y="3007217"/>
              <a:ext cx="103284" cy="103284"/>
            </a:xfrm>
            <a:custGeom>
              <a:avLst/>
              <a:gdLst/>
              <a:ahLst/>
              <a:cxnLst/>
              <a:rect l="l" t="t" r="r" b="b"/>
              <a:pathLst>
                <a:path w="7363" h="7363" extrusionOk="0">
                  <a:moveTo>
                    <a:pt x="3657" y="1"/>
                  </a:moveTo>
                  <a:cubicBezTo>
                    <a:pt x="1658" y="1"/>
                    <a:pt x="0" y="1658"/>
                    <a:pt x="0" y="3706"/>
                  </a:cubicBezTo>
                  <a:cubicBezTo>
                    <a:pt x="0" y="5754"/>
                    <a:pt x="1658" y="7363"/>
                    <a:pt x="3657" y="7363"/>
                  </a:cubicBezTo>
                  <a:cubicBezTo>
                    <a:pt x="5705" y="7363"/>
                    <a:pt x="7362" y="5754"/>
                    <a:pt x="7362" y="3706"/>
                  </a:cubicBezTo>
                  <a:cubicBezTo>
                    <a:pt x="7362" y="1658"/>
                    <a:pt x="5705" y="1"/>
                    <a:pt x="3657" y="1"/>
                  </a:cubicBezTo>
                  <a:close/>
                </a:path>
              </a:pathLst>
            </a:custGeom>
            <a:solidFill>
              <a:schemeClr val="lt1"/>
            </a:solidFill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2811324" y="1640604"/>
              <a:ext cx="14" cy="30103"/>
            </a:xfrm>
            <a:custGeom>
              <a:avLst/>
              <a:gdLst/>
              <a:ahLst/>
              <a:cxnLst/>
              <a:rect l="l" t="t" r="r" b="b"/>
              <a:pathLst>
                <a:path w="1" h="2146" fill="none" extrusionOk="0">
                  <a:moveTo>
                    <a:pt x="0" y="1"/>
                  </a:moveTo>
                  <a:lnTo>
                    <a:pt x="0" y="2146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2811324" y="1728160"/>
              <a:ext cx="14" cy="547143"/>
            </a:xfrm>
            <a:custGeom>
              <a:avLst/>
              <a:gdLst/>
              <a:ahLst/>
              <a:cxnLst/>
              <a:rect l="l" t="t" r="r" b="b"/>
              <a:pathLst>
                <a:path w="1" h="39005" fill="none" extrusionOk="0">
                  <a:moveTo>
                    <a:pt x="0" y="0"/>
                  </a:moveTo>
                  <a:lnTo>
                    <a:pt x="0" y="39004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2781905" y="2304754"/>
              <a:ext cx="30103" cy="29430"/>
            </a:xfrm>
            <a:custGeom>
              <a:avLst/>
              <a:gdLst/>
              <a:ahLst/>
              <a:cxnLst/>
              <a:rect l="l" t="t" r="r" b="b"/>
              <a:pathLst>
                <a:path w="2146" h="2098" fill="none" extrusionOk="0">
                  <a:moveTo>
                    <a:pt x="2146" y="1"/>
                  </a:moveTo>
                  <a:lnTo>
                    <a:pt x="2146" y="2097"/>
                  </a:lnTo>
                  <a:lnTo>
                    <a:pt x="1" y="2097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2296272" y="2334173"/>
              <a:ext cx="428147" cy="14"/>
            </a:xfrm>
            <a:custGeom>
              <a:avLst/>
              <a:gdLst/>
              <a:ahLst/>
              <a:cxnLst/>
              <a:rect l="l" t="t" r="r" b="b"/>
              <a:pathLst>
                <a:path w="30522" h="1" fill="none" extrusionOk="0">
                  <a:moveTo>
                    <a:pt x="30521" y="0"/>
                  </a:moveTo>
                  <a:lnTo>
                    <a:pt x="1" y="0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2237448" y="2334173"/>
              <a:ext cx="30103" cy="30103"/>
            </a:xfrm>
            <a:custGeom>
              <a:avLst/>
              <a:gdLst/>
              <a:ahLst/>
              <a:cxnLst/>
              <a:rect l="l" t="t" r="r" b="b"/>
              <a:pathLst>
                <a:path w="2146" h="2146" fill="none" extrusionOk="0">
                  <a:moveTo>
                    <a:pt x="2146" y="0"/>
                  </a:moveTo>
                  <a:lnTo>
                    <a:pt x="1" y="0"/>
                  </a:lnTo>
                  <a:lnTo>
                    <a:pt x="1" y="2146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2237448" y="2418993"/>
              <a:ext cx="14" cy="411034"/>
            </a:xfrm>
            <a:custGeom>
              <a:avLst/>
              <a:gdLst/>
              <a:ahLst/>
              <a:cxnLst/>
              <a:rect l="l" t="t" r="r" b="b"/>
              <a:pathLst>
                <a:path w="1" h="29302" fill="none" extrusionOk="0">
                  <a:moveTo>
                    <a:pt x="1" y="0"/>
                  </a:moveTo>
                  <a:lnTo>
                    <a:pt x="1" y="29302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2237448" y="2857429"/>
              <a:ext cx="14" cy="30103"/>
            </a:xfrm>
            <a:custGeom>
              <a:avLst/>
              <a:gdLst/>
              <a:ahLst/>
              <a:cxnLst/>
              <a:rect l="l" t="t" r="r" b="b"/>
              <a:pathLst>
                <a:path w="1" h="2146" fill="none" extrusionOk="0">
                  <a:moveTo>
                    <a:pt x="1" y="0"/>
                  </a:moveTo>
                  <a:lnTo>
                    <a:pt x="1" y="2145"/>
                  </a:lnTo>
                </a:path>
              </a:pathLst>
            </a:custGeom>
            <a:noFill/>
            <a:ln w="304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2166320" y="2837592"/>
              <a:ext cx="119697" cy="102639"/>
            </a:xfrm>
            <a:custGeom>
              <a:avLst/>
              <a:gdLst/>
              <a:ahLst/>
              <a:cxnLst/>
              <a:rect l="l" t="t" r="r" b="b"/>
              <a:pathLst>
                <a:path w="8533" h="7317" extrusionOk="0">
                  <a:moveTo>
                    <a:pt x="4876" y="0"/>
                  </a:moveTo>
                  <a:cubicBezTo>
                    <a:pt x="1658" y="0"/>
                    <a:pt x="0" y="3949"/>
                    <a:pt x="2292" y="6241"/>
                  </a:cubicBezTo>
                  <a:cubicBezTo>
                    <a:pt x="3050" y="6983"/>
                    <a:pt x="3971" y="7316"/>
                    <a:pt x="4871" y="7316"/>
                  </a:cubicBezTo>
                  <a:cubicBezTo>
                    <a:pt x="6749" y="7316"/>
                    <a:pt x="8532" y="5865"/>
                    <a:pt x="8532" y="3657"/>
                  </a:cubicBezTo>
                  <a:cubicBezTo>
                    <a:pt x="8532" y="1658"/>
                    <a:pt x="6923" y="0"/>
                    <a:pt x="4876" y="0"/>
                  </a:cubicBezTo>
                  <a:close/>
                </a:path>
              </a:pathLst>
            </a:custGeom>
            <a:solidFill>
              <a:schemeClr val="lt1"/>
            </a:solidFill>
            <a:ln w="30475" cap="flat" cmpd="sng">
              <a:solidFill>
                <a:schemeClr val="accent1"/>
              </a:solidFill>
              <a:prstDash val="solid"/>
              <a:miter lim="487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6"/>
            <p:cNvGrpSpPr/>
            <p:nvPr/>
          </p:nvGrpSpPr>
          <p:grpSpPr>
            <a:xfrm>
              <a:off x="2624430" y="1068391"/>
              <a:ext cx="373819" cy="412843"/>
              <a:chOff x="3040350" y="1113200"/>
              <a:chExt cx="1704600" cy="1882550"/>
            </a:xfrm>
          </p:grpSpPr>
          <p:sp>
            <p:nvSpPr>
              <p:cNvPr id="347" name="Google Shape;347;p26"/>
              <p:cNvSpPr/>
              <p:nvPr/>
            </p:nvSpPr>
            <p:spPr>
              <a:xfrm>
                <a:off x="3040350" y="2164475"/>
                <a:ext cx="1607250" cy="831275"/>
              </a:xfrm>
              <a:custGeom>
                <a:avLst/>
                <a:gdLst/>
                <a:ahLst/>
                <a:cxnLst/>
                <a:rect l="l" t="t" r="r" b="b"/>
                <a:pathLst>
                  <a:path w="64290" h="33251" extrusionOk="0">
                    <a:moveTo>
                      <a:pt x="20497" y="1"/>
                    </a:moveTo>
                    <a:cubicBezTo>
                      <a:pt x="16743" y="1"/>
                      <a:pt x="13284" y="2001"/>
                      <a:pt x="11425" y="5248"/>
                    </a:cubicBezTo>
                    <a:lnTo>
                      <a:pt x="9931" y="7860"/>
                    </a:lnTo>
                    <a:cubicBezTo>
                      <a:pt x="8896" y="9649"/>
                      <a:pt x="7613" y="11296"/>
                      <a:pt x="6119" y="12731"/>
                    </a:cubicBezTo>
                    <a:lnTo>
                      <a:pt x="1" y="18614"/>
                    </a:lnTo>
                    <a:lnTo>
                      <a:pt x="8813" y="33251"/>
                    </a:lnTo>
                    <a:lnTo>
                      <a:pt x="14720" y="27733"/>
                    </a:lnTo>
                    <a:cubicBezTo>
                      <a:pt x="16214" y="26333"/>
                      <a:pt x="18191" y="25556"/>
                      <a:pt x="20238" y="25556"/>
                    </a:cubicBezTo>
                    <a:lnTo>
                      <a:pt x="35816" y="25556"/>
                    </a:lnTo>
                    <a:cubicBezTo>
                      <a:pt x="39487" y="25556"/>
                      <a:pt x="43028" y="24250"/>
                      <a:pt x="45817" y="21873"/>
                    </a:cubicBezTo>
                    <a:lnTo>
                      <a:pt x="62489" y="7684"/>
                    </a:lnTo>
                    <a:cubicBezTo>
                      <a:pt x="64030" y="6413"/>
                      <a:pt x="64289" y="4060"/>
                      <a:pt x="62983" y="2554"/>
                    </a:cubicBezTo>
                    <a:cubicBezTo>
                      <a:pt x="62278" y="1738"/>
                      <a:pt x="61283" y="1316"/>
                      <a:pt x="60281" y="1316"/>
                    </a:cubicBezTo>
                    <a:cubicBezTo>
                      <a:pt x="59478" y="1316"/>
                      <a:pt x="58671" y="1587"/>
                      <a:pt x="58006" y="2142"/>
                    </a:cubicBezTo>
                    <a:lnTo>
                      <a:pt x="47641" y="10778"/>
                    </a:lnTo>
                    <a:cubicBezTo>
                      <a:pt x="45640" y="12437"/>
                      <a:pt x="43122" y="13343"/>
                      <a:pt x="40522" y="13343"/>
                    </a:cubicBezTo>
                    <a:lnTo>
                      <a:pt x="28262" y="13343"/>
                    </a:lnTo>
                    <a:cubicBezTo>
                      <a:pt x="28255" y="13343"/>
                      <a:pt x="28248" y="13343"/>
                      <a:pt x="28241" y="13343"/>
                    </a:cubicBezTo>
                    <a:cubicBezTo>
                      <a:pt x="26403" y="13343"/>
                      <a:pt x="24921" y="11853"/>
                      <a:pt x="24921" y="10013"/>
                    </a:cubicBezTo>
                    <a:cubicBezTo>
                      <a:pt x="24921" y="8166"/>
                      <a:pt x="26415" y="6672"/>
                      <a:pt x="28262" y="6672"/>
                    </a:cubicBezTo>
                    <a:lnTo>
                      <a:pt x="40028" y="6672"/>
                    </a:lnTo>
                    <a:cubicBezTo>
                      <a:pt x="41864" y="6672"/>
                      <a:pt x="43358" y="5178"/>
                      <a:pt x="43358" y="3342"/>
                    </a:cubicBezTo>
                    <a:cubicBezTo>
                      <a:pt x="43358" y="1495"/>
                      <a:pt x="41864" y="1"/>
                      <a:pt x="400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1EFFC1"/>
                  </a:solidFill>
                  <a:highlight>
                    <a:srgbClr val="1EFFC1"/>
                  </a:highlight>
                </a:endParaRPr>
              </a:p>
            </p:txBody>
          </p:sp>
          <p:sp>
            <p:nvSpPr>
              <p:cNvPr id="348" name="Google Shape;348;p26"/>
              <p:cNvSpPr/>
              <p:nvPr/>
            </p:nvSpPr>
            <p:spPr>
              <a:xfrm>
                <a:off x="3073300" y="1113200"/>
                <a:ext cx="1671650" cy="924525"/>
              </a:xfrm>
              <a:custGeom>
                <a:avLst/>
                <a:gdLst/>
                <a:ahLst/>
                <a:cxnLst/>
                <a:rect l="l" t="t" r="r" b="b"/>
                <a:pathLst>
                  <a:path w="66866" h="36981" extrusionOk="0">
                    <a:moveTo>
                      <a:pt x="33427" y="0"/>
                    </a:moveTo>
                    <a:cubicBezTo>
                      <a:pt x="29803" y="0"/>
                      <a:pt x="27109" y="3342"/>
                      <a:pt x="27886" y="6883"/>
                    </a:cubicBezTo>
                    <a:cubicBezTo>
                      <a:pt x="15826" y="9307"/>
                      <a:pt x="6519" y="19473"/>
                      <a:pt x="5413" y="31957"/>
                    </a:cubicBezTo>
                    <a:lnTo>
                      <a:pt x="0" y="31957"/>
                    </a:lnTo>
                    <a:lnTo>
                      <a:pt x="0" y="36981"/>
                    </a:lnTo>
                    <a:lnTo>
                      <a:pt x="66866" y="36981"/>
                    </a:lnTo>
                    <a:lnTo>
                      <a:pt x="66866" y="31957"/>
                    </a:lnTo>
                    <a:lnTo>
                      <a:pt x="61453" y="31957"/>
                    </a:lnTo>
                    <a:cubicBezTo>
                      <a:pt x="60347" y="19473"/>
                      <a:pt x="51041" y="9307"/>
                      <a:pt x="38981" y="6883"/>
                    </a:cubicBezTo>
                    <a:cubicBezTo>
                      <a:pt x="39745" y="3342"/>
                      <a:pt x="37051" y="0"/>
                      <a:pt x="33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1EFFC1"/>
                  </a:solidFill>
                  <a:highlight>
                    <a:srgbClr val="1EFFC1"/>
                  </a:highlight>
                </a:endParaRPr>
              </a:p>
            </p:txBody>
          </p:sp>
        </p:grpSp>
        <p:grpSp>
          <p:nvGrpSpPr>
            <p:cNvPr id="349" name="Google Shape;349;p26"/>
            <p:cNvGrpSpPr/>
            <p:nvPr/>
          </p:nvGrpSpPr>
          <p:grpSpPr>
            <a:xfrm>
              <a:off x="3390291" y="1782576"/>
              <a:ext cx="406573" cy="402537"/>
              <a:chOff x="462200" y="569000"/>
              <a:chExt cx="1901650" cy="1882775"/>
            </a:xfrm>
          </p:grpSpPr>
          <p:sp>
            <p:nvSpPr>
              <p:cNvPr id="350" name="Google Shape;350;p26"/>
              <p:cNvSpPr/>
              <p:nvPr/>
            </p:nvSpPr>
            <p:spPr>
              <a:xfrm>
                <a:off x="462200" y="890525"/>
                <a:ext cx="1573675" cy="1561250"/>
              </a:xfrm>
              <a:custGeom>
                <a:avLst/>
                <a:gdLst/>
                <a:ahLst/>
                <a:cxnLst/>
                <a:rect l="l" t="t" r="r" b="b"/>
                <a:pathLst>
                  <a:path w="62947" h="62450" extrusionOk="0">
                    <a:moveTo>
                      <a:pt x="36971" y="12877"/>
                    </a:moveTo>
                    <a:cubicBezTo>
                      <a:pt x="38885" y="12877"/>
                      <a:pt x="40770" y="13628"/>
                      <a:pt x="42180" y="15037"/>
                    </a:cubicBezTo>
                    <a:cubicBezTo>
                      <a:pt x="45062" y="17897"/>
                      <a:pt x="45062" y="22568"/>
                      <a:pt x="42180" y="25427"/>
                    </a:cubicBezTo>
                    <a:cubicBezTo>
                      <a:pt x="40770" y="26837"/>
                      <a:pt x="38885" y="27587"/>
                      <a:pt x="36971" y="27587"/>
                    </a:cubicBezTo>
                    <a:cubicBezTo>
                      <a:pt x="36026" y="27587"/>
                      <a:pt x="35073" y="27404"/>
                      <a:pt x="34167" y="27027"/>
                    </a:cubicBezTo>
                    <a:cubicBezTo>
                      <a:pt x="31414" y="25886"/>
                      <a:pt x="29625" y="23203"/>
                      <a:pt x="29625" y="20226"/>
                    </a:cubicBezTo>
                    <a:cubicBezTo>
                      <a:pt x="29625" y="17261"/>
                      <a:pt x="31414" y="14579"/>
                      <a:pt x="34167" y="13437"/>
                    </a:cubicBezTo>
                    <a:cubicBezTo>
                      <a:pt x="35073" y="13060"/>
                      <a:pt x="36026" y="12877"/>
                      <a:pt x="36971" y="12877"/>
                    </a:cubicBezTo>
                    <a:close/>
                    <a:moveTo>
                      <a:pt x="50965" y="26846"/>
                    </a:moveTo>
                    <a:cubicBezTo>
                      <a:pt x="51507" y="26846"/>
                      <a:pt x="52060" y="27048"/>
                      <a:pt x="52510" y="27498"/>
                    </a:cubicBezTo>
                    <a:cubicBezTo>
                      <a:pt x="53369" y="28356"/>
                      <a:pt x="53369" y="29757"/>
                      <a:pt x="52510" y="30615"/>
                    </a:cubicBezTo>
                    <a:cubicBezTo>
                      <a:pt x="52060" y="31065"/>
                      <a:pt x="51506" y="31267"/>
                      <a:pt x="50963" y="31267"/>
                    </a:cubicBezTo>
                    <a:cubicBezTo>
                      <a:pt x="49831" y="31267"/>
                      <a:pt x="48745" y="30390"/>
                      <a:pt x="48745" y="29062"/>
                    </a:cubicBezTo>
                    <a:cubicBezTo>
                      <a:pt x="48745" y="27726"/>
                      <a:pt x="49832" y="26846"/>
                      <a:pt x="50965" y="26846"/>
                    </a:cubicBezTo>
                    <a:close/>
                    <a:moveTo>
                      <a:pt x="27672" y="1"/>
                    </a:moveTo>
                    <a:lnTo>
                      <a:pt x="18342" y="20509"/>
                    </a:lnTo>
                    <a:cubicBezTo>
                      <a:pt x="26649" y="22238"/>
                      <a:pt x="31214" y="31216"/>
                      <a:pt x="27696" y="38946"/>
                    </a:cubicBezTo>
                    <a:cubicBezTo>
                      <a:pt x="25441" y="43910"/>
                      <a:pt x="20597" y="46703"/>
                      <a:pt x="15627" y="46703"/>
                    </a:cubicBezTo>
                    <a:cubicBezTo>
                      <a:pt x="12869" y="46703"/>
                      <a:pt x="10073" y="45843"/>
                      <a:pt x="7659" y="44017"/>
                    </a:cubicBezTo>
                    <a:lnTo>
                      <a:pt x="705" y="59324"/>
                    </a:lnTo>
                    <a:cubicBezTo>
                      <a:pt x="0" y="60870"/>
                      <a:pt x="1201" y="62449"/>
                      <a:pt x="2694" y="62449"/>
                    </a:cubicBezTo>
                    <a:cubicBezTo>
                      <a:pt x="2996" y="62449"/>
                      <a:pt x="3310" y="62385"/>
                      <a:pt x="3623" y="62242"/>
                    </a:cubicBezTo>
                    <a:lnTo>
                      <a:pt x="62946" y="35287"/>
                    </a:lnTo>
                    <a:lnTo>
                      <a:pt x="62864" y="35310"/>
                    </a:lnTo>
                    <a:lnTo>
                      <a:pt x="62111" y="33239"/>
                    </a:lnTo>
                    <a:cubicBezTo>
                      <a:pt x="59393" y="25803"/>
                      <a:pt x="55099" y="19038"/>
                      <a:pt x="49510" y="13437"/>
                    </a:cubicBezTo>
                    <a:cubicBezTo>
                      <a:pt x="43909" y="7849"/>
                      <a:pt x="37144" y="3554"/>
                      <a:pt x="29708" y="836"/>
                    </a:cubicBezTo>
                    <a:lnTo>
                      <a:pt x="27637" y="83"/>
                    </a:lnTo>
                    <a:lnTo>
                      <a:pt x="276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1198700" y="569000"/>
                <a:ext cx="1165150" cy="1158700"/>
              </a:xfrm>
              <a:custGeom>
                <a:avLst/>
                <a:gdLst/>
                <a:ahLst/>
                <a:cxnLst/>
                <a:rect l="l" t="t" r="r" b="b"/>
                <a:pathLst>
                  <a:path w="46606" h="46348" extrusionOk="0">
                    <a:moveTo>
                      <a:pt x="5478" y="1"/>
                    </a:moveTo>
                    <a:cubicBezTo>
                      <a:pt x="4634" y="1"/>
                      <a:pt x="3833" y="487"/>
                      <a:pt x="3460" y="1296"/>
                    </a:cubicBezTo>
                    <a:lnTo>
                      <a:pt x="1" y="8920"/>
                    </a:lnTo>
                    <a:lnTo>
                      <a:pt x="1754" y="9555"/>
                    </a:lnTo>
                    <a:cubicBezTo>
                      <a:pt x="9802" y="12485"/>
                      <a:pt x="17108" y="17133"/>
                      <a:pt x="23168" y="23180"/>
                    </a:cubicBezTo>
                    <a:cubicBezTo>
                      <a:pt x="29215" y="29240"/>
                      <a:pt x="33863" y="36546"/>
                      <a:pt x="36793" y="44594"/>
                    </a:cubicBezTo>
                    <a:lnTo>
                      <a:pt x="37428" y="46347"/>
                    </a:lnTo>
                    <a:lnTo>
                      <a:pt x="45052" y="42888"/>
                    </a:lnTo>
                    <a:cubicBezTo>
                      <a:pt x="46099" y="42406"/>
                      <a:pt x="46605" y="41206"/>
                      <a:pt x="46217" y="40123"/>
                    </a:cubicBezTo>
                    <a:cubicBezTo>
                      <a:pt x="42864" y="30946"/>
                      <a:pt x="37557" y="22604"/>
                      <a:pt x="30663" y="15685"/>
                    </a:cubicBezTo>
                    <a:cubicBezTo>
                      <a:pt x="23744" y="8791"/>
                      <a:pt x="15402" y="3484"/>
                      <a:pt x="6225" y="131"/>
                    </a:cubicBezTo>
                    <a:cubicBezTo>
                      <a:pt x="5979" y="43"/>
                      <a:pt x="5727" y="1"/>
                      <a:pt x="54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6"/>
              <p:cNvSpPr/>
              <p:nvPr/>
            </p:nvSpPr>
            <p:spPr>
              <a:xfrm>
                <a:off x="1307825" y="1322925"/>
                <a:ext cx="159450" cy="146850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5874" extrusionOk="0">
                    <a:moveTo>
                      <a:pt x="3196" y="0"/>
                    </a:moveTo>
                    <a:cubicBezTo>
                      <a:pt x="3182" y="0"/>
                      <a:pt x="3168" y="0"/>
                      <a:pt x="3154" y="1"/>
                    </a:cubicBezTo>
                    <a:cubicBezTo>
                      <a:pt x="1754" y="1"/>
                      <a:pt x="542" y="989"/>
                      <a:pt x="271" y="2365"/>
                    </a:cubicBezTo>
                    <a:cubicBezTo>
                      <a:pt x="1" y="3742"/>
                      <a:pt x="742" y="5119"/>
                      <a:pt x="2036" y="5648"/>
                    </a:cubicBezTo>
                    <a:cubicBezTo>
                      <a:pt x="2402" y="5801"/>
                      <a:pt x="2783" y="5874"/>
                      <a:pt x="3160" y="5874"/>
                    </a:cubicBezTo>
                    <a:cubicBezTo>
                      <a:pt x="4117" y="5874"/>
                      <a:pt x="5044" y="5402"/>
                      <a:pt x="5601" y="4566"/>
                    </a:cubicBezTo>
                    <a:cubicBezTo>
                      <a:pt x="6378" y="3401"/>
                      <a:pt x="6225" y="1848"/>
                      <a:pt x="5237" y="848"/>
                    </a:cubicBezTo>
                    <a:cubicBezTo>
                      <a:pt x="4694" y="316"/>
                      <a:pt x="3958" y="0"/>
                      <a:pt x="31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6"/>
              <p:cNvSpPr/>
              <p:nvPr/>
            </p:nvSpPr>
            <p:spPr>
              <a:xfrm>
                <a:off x="701000" y="1507650"/>
                <a:ext cx="373300" cy="440175"/>
              </a:xfrm>
              <a:custGeom>
                <a:avLst/>
                <a:gdLst/>
                <a:ahLst/>
                <a:cxnLst/>
                <a:rect l="l" t="t" r="r" b="b"/>
                <a:pathLst>
                  <a:path w="14932" h="17607" extrusionOk="0">
                    <a:moveTo>
                      <a:pt x="6896" y="0"/>
                    </a:moveTo>
                    <a:lnTo>
                      <a:pt x="1" y="15155"/>
                    </a:lnTo>
                    <a:cubicBezTo>
                      <a:pt x="1676" y="16760"/>
                      <a:pt x="3872" y="17606"/>
                      <a:pt x="6102" y="17606"/>
                    </a:cubicBezTo>
                    <a:cubicBezTo>
                      <a:pt x="7271" y="17606"/>
                      <a:pt x="8450" y="17374"/>
                      <a:pt x="9567" y="16896"/>
                    </a:cubicBezTo>
                    <a:cubicBezTo>
                      <a:pt x="12814" y="15508"/>
                      <a:pt x="14920" y="12319"/>
                      <a:pt x="14932" y="8790"/>
                    </a:cubicBezTo>
                    <a:cubicBezTo>
                      <a:pt x="14920" y="4224"/>
                      <a:pt x="11449" y="412"/>
                      <a:pt x="68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" name="Google Shape;354;p26"/>
            <p:cNvGrpSpPr/>
            <p:nvPr/>
          </p:nvGrpSpPr>
          <p:grpSpPr>
            <a:xfrm>
              <a:off x="3208667" y="3620568"/>
              <a:ext cx="372185" cy="370679"/>
              <a:chOff x="4991125" y="2436850"/>
              <a:chExt cx="1890225" cy="1882575"/>
            </a:xfrm>
          </p:grpSpPr>
          <p:sp>
            <p:nvSpPr>
              <p:cNvPr id="355" name="Google Shape;355;p26"/>
              <p:cNvSpPr/>
              <p:nvPr/>
            </p:nvSpPr>
            <p:spPr>
              <a:xfrm>
                <a:off x="4991125" y="3057800"/>
                <a:ext cx="1890225" cy="1261625"/>
              </a:xfrm>
              <a:custGeom>
                <a:avLst/>
                <a:gdLst/>
                <a:ahLst/>
                <a:cxnLst/>
                <a:rect l="l" t="t" r="r" b="b"/>
                <a:pathLst>
                  <a:path w="75609" h="50465" extrusionOk="0">
                    <a:moveTo>
                      <a:pt x="61195" y="10084"/>
                    </a:moveTo>
                    <a:cubicBezTo>
                      <a:pt x="63254" y="10131"/>
                      <a:pt x="64901" y="11802"/>
                      <a:pt x="64901" y="13861"/>
                    </a:cubicBezTo>
                    <a:cubicBezTo>
                      <a:pt x="64901" y="15920"/>
                      <a:pt x="63254" y="17591"/>
                      <a:pt x="61195" y="17638"/>
                    </a:cubicBezTo>
                    <a:lnTo>
                      <a:pt x="56606" y="17638"/>
                    </a:lnTo>
                    <a:lnTo>
                      <a:pt x="56606" y="10084"/>
                    </a:lnTo>
                    <a:close/>
                    <a:moveTo>
                      <a:pt x="7907" y="1"/>
                    </a:moveTo>
                    <a:lnTo>
                      <a:pt x="7907" y="15520"/>
                    </a:lnTo>
                    <a:cubicBezTo>
                      <a:pt x="7907" y="24250"/>
                      <a:pt x="12296" y="32392"/>
                      <a:pt x="19579" y="37204"/>
                    </a:cubicBezTo>
                    <a:lnTo>
                      <a:pt x="1" y="37204"/>
                    </a:lnTo>
                    <a:lnTo>
                      <a:pt x="1" y="39416"/>
                    </a:lnTo>
                    <a:cubicBezTo>
                      <a:pt x="1" y="45511"/>
                      <a:pt x="4931" y="50453"/>
                      <a:pt x="11025" y="50464"/>
                    </a:cubicBezTo>
                    <a:lnTo>
                      <a:pt x="64266" y="50464"/>
                    </a:lnTo>
                    <a:cubicBezTo>
                      <a:pt x="70360" y="50453"/>
                      <a:pt x="75290" y="45511"/>
                      <a:pt x="75302" y="39416"/>
                    </a:cubicBezTo>
                    <a:lnTo>
                      <a:pt x="75302" y="37216"/>
                    </a:lnTo>
                    <a:lnTo>
                      <a:pt x="48170" y="37216"/>
                    </a:lnTo>
                    <a:cubicBezTo>
                      <a:pt x="51759" y="34839"/>
                      <a:pt x="54700" y="31615"/>
                      <a:pt x="56736" y="27827"/>
                    </a:cubicBezTo>
                    <a:lnTo>
                      <a:pt x="61360" y="27827"/>
                    </a:lnTo>
                    <a:cubicBezTo>
                      <a:pt x="68702" y="27756"/>
                      <a:pt x="74737" y="22014"/>
                      <a:pt x="75173" y="14684"/>
                    </a:cubicBezTo>
                    <a:cubicBezTo>
                      <a:pt x="75608" y="7354"/>
                      <a:pt x="70302" y="930"/>
                      <a:pt x="630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6"/>
              <p:cNvSpPr/>
              <p:nvPr/>
            </p:nvSpPr>
            <p:spPr>
              <a:xfrm>
                <a:off x="5188800" y="2813650"/>
                <a:ext cx="1298100" cy="133575"/>
              </a:xfrm>
              <a:custGeom>
                <a:avLst/>
                <a:gdLst/>
                <a:ahLst/>
                <a:cxnLst/>
                <a:rect l="l" t="t" r="r" b="b"/>
                <a:pathLst>
                  <a:path w="51924" h="5343" extrusionOk="0">
                    <a:moveTo>
                      <a:pt x="0" y="1"/>
                    </a:moveTo>
                    <a:lnTo>
                      <a:pt x="0" y="5343"/>
                    </a:lnTo>
                    <a:lnTo>
                      <a:pt x="51923" y="5343"/>
                    </a:lnTo>
                    <a:lnTo>
                      <a:pt x="519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6"/>
              <p:cNvSpPr/>
              <p:nvPr/>
            </p:nvSpPr>
            <p:spPr>
              <a:xfrm>
                <a:off x="5615600" y="2436850"/>
                <a:ext cx="176800" cy="253575"/>
              </a:xfrm>
              <a:custGeom>
                <a:avLst/>
                <a:gdLst/>
                <a:ahLst/>
                <a:cxnLst/>
                <a:rect l="l" t="t" r="r" b="b"/>
                <a:pathLst>
                  <a:path w="7072" h="10143" extrusionOk="0">
                    <a:moveTo>
                      <a:pt x="2660" y="1"/>
                    </a:moveTo>
                    <a:cubicBezTo>
                      <a:pt x="2660" y="271"/>
                      <a:pt x="2636" y="342"/>
                      <a:pt x="2013" y="942"/>
                    </a:cubicBezTo>
                    <a:cubicBezTo>
                      <a:pt x="1260" y="1660"/>
                      <a:pt x="1" y="2848"/>
                      <a:pt x="1" y="5072"/>
                    </a:cubicBezTo>
                    <a:cubicBezTo>
                      <a:pt x="1" y="7296"/>
                      <a:pt x="1260" y="8484"/>
                      <a:pt x="2013" y="9202"/>
                    </a:cubicBezTo>
                    <a:cubicBezTo>
                      <a:pt x="2636" y="9790"/>
                      <a:pt x="2660" y="9872"/>
                      <a:pt x="2660" y="10143"/>
                    </a:cubicBezTo>
                    <a:lnTo>
                      <a:pt x="7072" y="10143"/>
                    </a:lnTo>
                    <a:cubicBezTo>
                      <a:pt x="7072" y="7919"/>
                      <a:pt x="5813" y="6719"/>
                      <a:pt x="5048" y="6001"/>
                    </a:cubicBezTo>
                    <a:cubicBezTo>
                      <a:pt x="4425" y="5413"/>
                      <a:pt x="4413" y="5343"/>
                      <a:pt x="4413" y="5072"/>
                    </a:cubicBezTo>
                    <a:cubicBezTo>
                      <a:pt x="4413" y="4801"/>
                      <a:pt x="4425" y="4731"/>
                      <a:pt x="5048" y="4142"/>
                    </a:cubicBezTo>
                    <a:cubicBezTo>
                      <a:pt x="5813" y="3425"/>
                      <a:pt x="7072" y="2225"/>
                      <a:pt x="7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6"/>
              <p:cNvSpPr/>
              <p:nvPr/>
            </p:nvSpPr>
            <p:spPr>
              <a:xfrm>
                <a:off x="5851800" y="2436850"/>
                <a:ext cx="176800" cy="253575"/>
              </a:xfrm>
              <a:custGeom>
                <a:avLst/>
                <a:gdLst/>
                <a:ahLst/>
                <a:cxnLst/>
                <a:rect l="l" t="t" r="r" b="b"/>
                <a:pathLst>
                  <a:path w="7072" h="10143" extrusionOk="0">
                    <a:moveTo>
                      <a:pt x="2660" y="1"/>
                    </a:moveTo>
                    <a:cubicBezTo>
                      <a:pt x="2660" y="271"/>
                      <a:pt x="2648" y="342"/>
                      <a:pt x="2024" y="942"/>
                    </a:cubicBezTo>
                    <a:cubicBezTo>
                      <a:pt x="1271" y="1660"/>
                      <a:pt x="1" y="2848"/>
                      <a:pt x="1" y="5072"/>
                    </a:cubicBezTo>
                    <a:cubicBezTo>
                      <a:pt x="1" y="7296"/>
                      <a:pt x="1260" y="8484"/>
                      <a:pt x="2024" y="9202"/>
                    </a:cubicBezTo>
                    <a:cubicBezTo>
                      <a:pt x="2648" y="9790"/>
                      <a:pt x="2660" y="9872"/>
                      <a:pt x="2660" y="10143"/>
                    </a:cubicBezTo>
                    <a:lnTo>
                      <a:pt x="7072" y="10143"/>
                    </a:lnTo>
                    <a:cubicBezTo>
                      <a:pt x="7072" y="7919"/>
                      <a:pt x="5813" y="6719"/>
                      <a:pt x="5060" y="6001"/>
                    </a:cubicBezTo>
                    <a:cubicBezTo>
                      <a:pt x="4436" y="5413"/>
                      <a:pt x="4413" y="5343"/>
                      <a:pt x="4413" y="5072"/>
                    </a:cubicBezTo>
                    <a:cubicBezTo>
                      <a:pt x="4413" y="4801"/>
                      <a:pt x="4436" y="4731"/>
                      <a:pt x="5060" y="4142"/>
                    </a:cubicBezTo>
                    <a:cubicBezTo>
                      <a:pt x="5813" y="3425"/>
                      <a:pt x="7072" y="2225"/>
                      <a:pt x="70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9" name="Google Shape;359;p26"/>
            <p:cNvGrpSpPr/>
            <p:nvPr/>
          </p:nvGrpSpPr>
          <p:grpSpPr>
            <a:xfrm>
              <a:off x="1112845" y="3454559"/>
              <a:ext cx="372245" cy="369356"/>
              <a:chOff x="5249675" y="238125"/>
              <a:chExt cx="1897275" cy="1882550"/>
            </a:xfrm>
          </p:grpSpPr>
          <p:sp>
            <p:nvSpPr>
              <p:cNvPr id="360" name="Google Shape;360;p26"/>
              <p:cNvSpPr/>
              <p:nvPr/>
            </p:nvSpPr>
            <p:spPr>
              <a:xfrm>
                <a:off x="5367350" y="1455300"/>
                <a:ext cx="290050" cy="110325"/>
              </a:xfrm>
              <a:custGeom>
                <a:avLst/>
                <a:gdLst/>
                <a:ahLst/>
                <a:cxnLst/>
                <a:rect l="l" t="t" r="r" b="b"/>
                <a:pathLst>
                  <a:path w="11602" h="4413" extrusionOk="0">
                    <a:moveTo>
                      <a:pt x="0" y="0"/>
                    </a:moveTo>
                    <a:lnTo>
                      <a:pt x="0" y="4412"/>
                    </a:lnTo>
                    <a:lnTo>
                      <a:pt x="11601" y="4412"/>
                    </a:lnTo>
                    <a:cubicBezTo>
                      <a:pt x="9272" y="1612"/>
                      <a:pt x="5836" y="0"/>
                      <a:pt x="2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6"/>
              <p:cNvSpPr/>
              <p:nvPr/>
            </p:nvSpPr>
            <p:spPr>
              <a:xfrm>
                <a:off x="5367350" y="1234675"/>
                <a:ext cx="1661950" cy="276525"/>
              </a:xfrm>
              <a:custGeom>
                <a:avLst/>
                <a:gdLst/>
                <a:ahLst/>
                <a:cxnLst/>
                <a:rect l="l" t="t" r="r" b="b"/>
                <a:pathLst>
                  <a:path w="66478" h="11061" extrusionOk="0">
                    <a:moveTo>
                      <a:pt x="0" y="1"/>
                    </a:moveTo>
                    <a:lnTo>
                      <a:pt x="0" y="4413"/>
                    </a:lnTo>
                    <a:lnTo>
                      <a:pt x="2212" y="4413"/>
                    </a:lnTo>
                    <a:cubicBezTo>
                      <a:pt x="7519" y="4413"/>
                      <a:pt x="12519" y="6896"/>
                      <a:pt x="15590" y="11061"/>
                    </a:cubicBezTo>
                    <a:cubicBezTo>
                      <a:pt x="18670" y="6880"/>
                      <a:pt x="23556" y="4413"/>
                      <a:pt x="28753" y="4413"/>
                    </a:cubicBezTo>
                    <a:cubicBezTo>
                      <a:pt x="28777" y="4413"/>
                      <a:pt x="28802" y="4413"/>
                      <a:pt x="28827" y="4413"/>
                    </a:cubicBezTo>
                    <a:lnTo>
                      <a:pt x="66477" y="4413"/>
                    </a:lnTo>
                    <a:lnTo>
                      <a:pt x="664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6"/>
              <p:cNvSpPr/>
              <p:nvPr/>
            </p:nvSpPr>
            <p:spPr>
              <a:xfrm>
                <a:off x="5249675" y="1675900"/>
                <a:ext cx="1897275" cy="444775"/>
              </a:xfrm>
              <a:custGeom>
                <a:avLst/>
                <a:gdLst/>
                <a:ahLst/>
                <a:cxnLst/>
                <a:rect l="l" t="t" r="r" b="b"/>
                <a:pathLst>
                  <a:path w="75891" h="17791" extrusionOk="0">
                    <a:moveTo>
                      <a:pt x="2519" y="1"/>
                    </a:moveTo>
                    <a:cubicBezTo>
                      <a:pt x="1060" y="1"/>
                      <a:pt x="1" y="1389"/>
                      <a:pt x="366" y="2801"/>
                    </a:cubicBezTo>
                    <a:cubicBezTo>
                      <a:pt x="2589" y="11319"/>
                      <a:pt x="11084" y="17791"/>
                      <a:pt x="20297" y="17791"/>
                    </a:cubicBezTo>
                    <a:lnTo>
                      <a:pt x="55595" y="17791"/>
                    </a:lnTo>
                    <a:cubicBezTo>
                      <a:pt x="64807" y="17791"/>
                      <a:pt x="73302" y="11319"/>
                      <a:pt x="75526" y="2801"/>
                    </a:cubicBezTo>
                    <a:cubicBezTo>
                      <a:pt x="75891" y="1389"/>
                      <a:pt x="74832" y="1"/>
                      <a:pt x="73373" y="1"/>
                    </a:cubicBezTo>
                    <a:lnTo>
                      <a:pt x="68984" y="1"/>
                    </a:lnTo>
                    <a:cubicBezTo>
                      <a:pt x="64407" y="1"/>
                      <a:pt x="60077" y="2577"/>
                      <a:pt x="58030" y="6672"/>
                    </a:cubicBezTo>
                    <a:lnTo>
                      <a:pt x="57571" y="7601"/>
                    </a:lnTo>
                    <a:cubicBezTo>
                      <a:pt x="57165" y="8413"/>
                      <a:pt x="56380" y="8819"/>
                      <a:pt x="55595" y="8819"/>
                    </a:cubicBezTo>
                    <a:cubicBezTo>
                      <a:pt x="54809" y="8819"/>
                      <a:pt x="54024" y="8413"/>
                      <a:pt x="53618" y="7601"/>
                    </a:cubicBezTo>
                    <a:lnTo>
                      <a:pt x="53159" y="6672"/>
                    </a:lnTo>
                    <a:cubicBezTo>
                      <a:pt x="51112" y="2577"/>
                      <a:pt x="46935" y="1"/>
                      <a:pt x="423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6"/>
              <p:cNvSpPr/>
              <p:nvPr/>
            </p:nvSpPr>
            <p:spPr>
              <a:xfrm>
                <a:off x="5856800" y="1455300"/>
                <a:ext cx="1172500" cy="276525"/>
              </a:xfrm>
              <a:custGeom>
                <a:avLst/>
                <a:gdLst/>
                <a:ahLst/>
                <a:cxnLst/>
                <a:rect l="l" t="t" r="r" b="b"/>
                <a:pathLst>
                  <a:path w="46900" h="11061" extrusionOk="0">
                    <a:moveTo>
                      <a:pt x="9249" y="0"/>
                    </a:moveTo>
                    <a:cubicBezTo>
                      <a:pt x="5660" y="0"/>
                      <a:pt x="2271" y="1624"/>
                      <a:pt x="1" y="4412"/>
                    </a:cubicBezTo>
                    <a:lnTo>
                      <a:pt x="18073" y="4412"/>
                    </a:lnTo>
                    <a:cubicBezTo>
                      <a:pt x="18098" y="4412"/>
                      <a:pt x="18122" y="4412"/>
                      <a:pt x="18147" y="4412"/>
                    </a:cubicBezTo>
                    <a:cubicBezTo>
                      <a:pt x="23343" y="4412"/>
                      <a:pt x="28230" y="6879"/>
                      <a:pt x="31310" y="11060"/>
                    </a:cubicBezTo>
                    <a:cubicBezTo>
                      <a:pt x="36581" y="3918"/>
                      <a:pt x="44252" y="4530"/>
                      <a:pt x="44699" y="4412"/>
                    </a:cubicBezTo>
                    <a:lnTo>
                      <a:pt x="46899" y="4412"/>
                    </a:lnTo>
                    <a:lnTo>
                      <a:pt x="468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6"/>
              <p:cNvSpPr/>
              <p:nvPr/>
            </p:nvSpPr>
            <p:spPr>
              <a:xfrm>
                <a:off x="5253500" y="238125"/>
                <a:ext cx="1889625" cy="886275"/>
              </a:xfrm>
              <a:custGeom>
                <a:avLst/>
                <a:gdLst/>
                <a:ahLst/>
                <a:cxnLst/>
                <a:rect l="l" t="t" r="r" b="b"/>
                <a:pathLst>
                  <a:path w="75585" h="35451" extrusionOk="0">
                    <a:moveTo>
                      <a:pt x="24550" y="13381"/>
                    </a:moveTo>
                    <a:cubicBezTo>
                      <a:pt x="25115" y="13381"/>
                      <a:pt x="25680" y="13595"/>
                      <a:pt x="26109" y="14025"/>
                    </a:cubicBezTo>
                    <a:cubicBezTo>
                      <a:pt x="26968" y="14896"/>
                      <a:pt x="26968" y="16284"/>
                      <a:pt x="26109" y="17155"/>
                    </a:cubicBezTo>
                    <a:lnTo>
                      <a:pt x="21697" y="21567"/>
                    </a:lnTo>
                    <a:cubicBezTo>
                      <a:pt x="21268" y="21996"/>
                      <a:pt x="20703" y="22211"/>
                      <a:pt x="20138" y="22211"/>
                    </a:cubicBezTo>
                    <a:cubicBezTo>
                      <a:pt x="19573" y="22211"/>
                      <a:pt x="19009" y="21996"/>
                      <a:pt x="18579" y="21567"/>
                    </a:cubicBezTo>
                    <a:cubicBezTo>
                      <a:pt x="17720" y="20696"/>
                      <a:pt x="17720" y="19308"/>
                      <a:pt x="18579" y="18437"/>
                    </a:cubicBezTo>
                    <a:lnTo>
                      <a:pt x="22991" y="14025"/>
                    </a:lnTo>
                    <a:cubicBezTo>
                      <a:pt x="23421" y="13595"/>
                      <a:pt x="23986" y="13381"/>
                      <a:pt x="24550" y="13381"/>
                    </a:cubicBezTo>
                    <a:close/>
                    <a:moveTo>
                      <a:pt x="51023" y="13381"/>
                    </a:moveTo>
                    <a:cubicBezTo>
                      <a:pt x="51588" y="13381"/>
                      <a:pt x="52153" y="13595"/>
                      <a:pt x="52582" y="14025"/>
                    </a:cubicBezTo>
                    <a:lnTo>
                      <a:pt x="56995" y="18437"/>
                    </a:lnTo>
                    <a:cubicBezTo>
                      <a:pt x="57854" y="19308"/>
                      <a:pt x="57854" y="20696"/>
                      <a:pt x="56995" y="21567"/>
                    </a:cubicBezTo>
                    <a:cubicBezTo>
                      <a:pt x="56565" y="21996"/>
                      <a:pt x="56000" y="22211"/>
                      <a:pt x="55436" y="22211"/>
                    </a:cubicBezTo>
                    <a:cubicBezTo>
                      <a:pt x="54871" y="22211"/>
                      <a:pt x="54306" y="21996"/>
                      <a:pt x="53877" y="21567"/>
                    </a:cubicBezTo>
                    <a:lnTo>
                      <a:pt x="49464" y="17155"/>
                    </a:lnTo>
                    <a:cubicBezTo>
                      <a:pt x="48606" y="16284"/>
                      <a:pt x="48606" y="14896"/>
                      <a:pt x="49464" y="14025"/>
                    </a:cubicBezTo>
                    <a:cubicBezTo>
                      <a:pt x="49894" y="13595"/>
                      <a:pt x="50459" y="13381"/>
                      <a:pt x="51023" y="13381"/>
                    </a:cubicBezTo>
                    <a:close/>
                    <a:moveTo>
                      <a:pt x="37793" y="17802"/>
                    </a:moveTo>
                    <a:cubicBezTo>
                      <a:pt x="39016" y="17802"/>
                      <a:pt x="40005" y="18778"/>
                      <a:pt x="40005" y="20002"/>
                    </a:cubicBezTo>
                    <a:lnTo>
                      <a:pt x="40005" y="24414"/>
                    </a:lnTo>
                    <a:cubicBezTo>
                      <a:pt x="40005" y="25638"/>
                      <a:pt x="39016" y="26614"/>
                      <a:pt x="37793" y="26614"/>
                    </a:cubicBezTo>
                    <a:cubicBezTo>
                      <a:pt x="36569" y="26614"/>
                      <a:pt x="35593" y="25638"/>
                      <a:pt x="35593" y="24414"/>
                    </a:cubicBezTo>
                    <a:lnTo>
                      <a:pt x="35593" y="20002"/>
                    </a:lnTo>
                    <a:cubicBezTo>
                      <a:pt x="35593" y="18778"/>
                      <a:pt x="36569" y="17802"/>
                      <a:pt x="37793" y="17802"/>
                    </a:cubicBezTo>
                    <a:close/>
                    <a:moveTo>
                      <a:pt x="37793" y="0"/>
                    </a:moveTo>
                    <a:cubicBezTo>
                      <a:pt x="18685" y="0"/>
                      <a:pt x="2460" y="14519"/>
                      <a:pt x="154" y="33003"/>
                    </a:cubicBezTo>
                    <a:cubicBezTo>
                      <a:pt x="1" y="34309"/>
                      <a:pt x="1083" y="35451"/>
                      <a:pt x="2378" y="35451"/>
                    </a:cubicBezTo>
                    <a:lnTo>
                      <a:pt x="73208" y="35451"/>
                    </a:lnTo>
                    <a:cubicBezTo>
                      <a:pt x="74514" y="35451"/>
                      <a:pt x="75585" y="34309"/>
                      <a:pt x="75432" y="33003"/>
                    </a:cubicBezTo>
                    <a:cubicBezTo>
                      <a:pt x="73137" y="14519"/>
                      <a:pt x="56900" y="0"/>
                      <a:pt x="377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5" name="Google Shape;365;p26"/>
            <p:cNvGrpSpPr/>
            <p:nvPr/>
          </p:nvGrpSpPr>
          <p:grpSpPr>
            <a:xfrm>
              <a:off x="1126337" y="1869842"/>
              <a:ext cx="357689" cy="347177"/>
              <a:chOff x="2652075" y="3639925"/>
              <a:chExt cx="1882575" cy="1827250"/>
            </a:xfrm>
          </p:grpSpPr>
          <p:sp>
            <p:nvSpPr>
              <p:cNvPr id="366" name="Google Shape;366;p26"/>
              <p:cNvSpPr/>
              <p:nvPr/>
            </p:nvSpPr>
            <p:spPr>
              <a:xfrm>
                <a:off x="2716200" y="3639925"/>
                <a:ext cx="628925" cy="694500"/>
              </a:xfrm>
              <a:custGeom>
                <a:avLst/>
                <a:gdLst/>
                <a:ahLst/>
                <a:cxnLst/>
                <a:rect l="l" t="t" r="r" b="b"/>
                <a:pathLst>
                  <a:path w="25157" h="27780" extrusionOk="0">
                    <a:moveTo>
                      <a:pt x="5354" y="0"/>
                    </a:moveTo>
                    <a:lnTo>
                      <a:pt x="4519" y="1412"/>
                    </a:lnTo>
                    <a:cubicBezTo>
                      <a:pt x="4342" y="1718"/>
                      <a:pt x="118" y="8919"/>
                      <a:pt x="36" y="16696"/>
                    </a:cubicBezTo>
                    <a:cubicBezTo>
                      <a:pt x="1" y="19367"/>
                      <a:pt x="460" y="21826"/>
                      <a:pt x="1413" y="24003"/>
                    </a:cubicBezTo>
                    <a:cubicBezTo>
                      <a:pt x="2001" y="25356"/>
                      <a:pt x="2766" y="26626"/>
                      <a:pt x="3707" y="27779"/>
                    </a:cubicBezTo>
                    <a:lnTo>
                      <a:pt x="14932" y="27779"/>
                    </a:lnTo>
                    <a:lnTo>
                      <a:pt x="9049" y="14225"/>
                    </a:lnTo>
                    <a:lnTo>
                      <a:pt x="13202" y="12425"/>
                    </a:lnTo>
                    <a:lnTo>
                      <a:pt x="19861" y="27779"/>
                    </a:lnTo>
                    <a:lnTo>
                      <a:pt x="22450" y="27779"/>
                    </a:lnTo>
                    <a:cubicBezTo>
                      <a:pt x="22415" y="27368"/>
                      <a:pt x="22403" y="26956"/>
                      <a:pt x="22426" y="26556"/>
                    </a:cubicBezTo>
                    <a:cubicBezTo>
                      <a:pt x="22497" y="24532"/>
                      <a:pt x="23226" y="22591"/>
                      <a:pt x="24497" y="21026"/>
                    </a:cubicBezTo>
                    <a:lnTo>
                      <a:pt x="24591" y="20920"/>
                    </a:lnTo>
                    <a:cubicBezTo>
                      <a:pt x="24768" y="20708"/>
                      <a:pt x="24956" y="20496"/>
                      <a:pt x="25156" y="20308"/>
                    </a:cubicBezTo>
                    <a:cubicBezTo>
                      <a:pt x="21415" y="17473"/>
                      <a:pt x="20050" y="12484"/>
                      <a:pt x="21826" y="8142"/>
                    </a:cubicBezTo>
                    <a:cubicBezTo>
                      <a:pt x="20156" y="6518"/>
                      <a:pt x="18285" y="5130"/>
                      <a:pt x="16249" y="4024"/>
                    </a:cubicBezTo>
                    <a:cubicBezTo>
                      <a:pt x="13320" y="2389"/>
                      <a:pt x="10202" y="1165"/>
                      <a:pt x="6954" y="365"/>
                    </a:cubicBezTo>
                    <a:lnTo>
                      <a:pt x="53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6"/>
              <p:cNvSpPr/>
              <p:nvPr/>
            </p:nvSpPr>
            <p:spPr>
              <a:xfrm>
                <a:off x="3326275" y="3795950"/>
                <a:ext cx="282400" cy="286975"/>
              </a:xfrm>
              <a:custGeom>
                <a:avLst/>
                <a:gdLst/>
                <a:ahLst/>
                <a:cxnLst/>
                <a:rect l="l" t="t" r="r" b="b"/>
                <a:pathLst>
                  <a:path w="11296" h="11479" extrusionOk="0">
                    <a:moveTo>
                      <a:pt x="6994" y="1"/>
                    </a:moveTo>
                    <a:cubicBezTo>
                      <a:pt x="5031" y="1"/>
                      <a:pt x="3085" y="984"/>
                      <a:pt x="1977" y="2866"/>
                    </a:cubicBezTo>
                    <a:cubicBezTo>
                      <a:pt x="0" y="6243"/>
                      <a:pt x="1847" y="10573"/>
                      <a:pt x="5659" y="11479"/>
                    </a:cubicBezTo>
                    <a:cubicBezTo>
                      <a:pt x="5836" y="11443"/>
                      <a:pt x="6024" y="11420"/>
                      <a:pt x="6201" y="11396"/>
                    </a:cubicBezTo>
                    <a:cubicBezTo>
                      <a:pt x="7213" y="9267"/>
                      <a:pt x="8966" y="7608"/>
                      <a:pt x="11142" y="6713"/>
                    </a:cubicBezTo>
                    <a:cubicBezTo>
                      <a:pt x="10813" y="5113"/>
                      <a:pt x="10872" y="3466"/>
                      <a:pt x="11295" y="1901"/>
                    </a:cubicBezTo>
                    <a:cubicBezTo>
                      <a:pt x="10124" y="620"/>
                      <a:pt x="8553" y="1"/>
                      <a:pt x="69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6"/>
              <p:cNvSpPr/>
              <p:nvPr/>
            </p:nvSpPr>
            <p:spPr>
              <a:xfrm>
                <a:off x="3696600" y="3760800"/>
                <a:ext cx="318000" cy="258600"/>
              </a:xfrm>
              <a:custGeom>
                <a:avLst/>
                <a:gdLst/>
                <a:ahLst/>
                <a:cxnLst/>
                <a:rect l="l" t="t" r="r" b="b"/>
                <a:pathLst>
                  <a:path w="12720" h="10344" extrusionOk="0">
                    <a:moveTo>
                      <a:pt x="6708" y="0"/>
                    </a:moveTo>
                    <a:cubicBezTo>
                      <a:pt x="6378" y="0"/>
                      <a:pt x="6044" y="27"/>
                      <a:pt x="5707" y="83"/>
                    </a:cubicBezTo>
                    <a:cubicBezTo>
                      <a:pt x="2236" y="660"/>
                      <a:pt x="0" y="4048"/>
                      <a:pt x="824" y="7461"/>
                    </a:cubicBezTo>
                    <a:cubicBezTo>
                      <a:pt x="1400" y="7519"/>
                      <a:pt x="1965" y="7637"/>
                      <a:pt x="2518" y="7802"/>
                    </a:cubicBezTo>
                    <a:cubicBezTo>
                      <a:pt x="4095" y="8272"/>
                      <a:pt x="5518" y="9155"/>
                      <a:pt x="6648" y="10343"/>
                    </a:cubicBezTo>
                    <a:cubicBezTo>
                      <a:pt x="7083" y="10226"/>
                      <a:pt x="7530" y="10131"/>
                      <a:pt x="7989" y="10073"/>
                    </a:cubicBezTo>
                    <a:cubicBezTo>
                      <a:pt x="8954" y="8025"/>
                      <a:pt x="10637" y="6390"/>
                      <a:pt x="12719" y="5484"/>
                    </a:cubicBezTo>
                    <a:cubicBezTo>
                      <a:pt x="12422" y="2330"/>
                      <a:pt x="9766" y="0"/>
                      <a:pt x="67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6"/>
              <p:cNvSpPr/>
              <p:nvPr/>
            </p:nvSpPr>
            <p:spPr>
              <a:xfrm>
                <a:off x="3980450" y="3991375"/>
                <a:ext cx="455350" cy="343050"/>
              </a:xfrm>
              <a:custGeom>
                <a:avLst/>
                <a:gdLst/>
                <a:ahLst/>
                <a:cxnLst/>
                <a:rect l="l" t="t" r="r" b="b"/>
                <a:pathLst>
                  <a:path w="18214" h="13722" extrusionOk="0">
                    <a:moveTo>
                      <a:pt x="5126" y="0"/>
                    </a:moveTo>
                    <a:cubicBezTo>
                      <a:pt x="3205" y="0"/>
                      <a:pt x="1451" y="1130"/>
                      <a:pt x="671" y="2897"/>
                    </a:cubicBezTo>
                    <a:cubicBezTo>
                      <a:pt x="565" y="3132"/>
                      <a:pt x="483" y="3379"/>
                      <a:pt x="424" y="3626"/>
                    </a:cubicBezTo>
                    <a:lnTo>
                      <a:pt x="0" y="5274"/>
                    </a:lnTo>
                    <a:cubicBezTo>
                      <a:pt x="294" y="5450"/>
                      <a:pt x="589" y="5626"/>
                      <a:pt x="859" y="5838"/>
                    </a:cubicBezTo>
                    <a:cubicBezTo>
                      <a:pt x="3377" y="7662"/>
                      <a:pt x="4824" y="10615"/>
                      <a:pt x="4718" y="13721"/>
                    </a:cubicBezTo>
                    <a:lnTo>
                      <a:pt x="15719" y="13721"/>
                    </a:lnTo>
                    <a:cubicBezTo>
                      <a:pt x="18214" y="10627"/>
                      <a:pt x="16120" y="6015"/>
                      <a:pt x="12154" y="5862"/>
                    </a:cubicBezTo>
                    <a:lnTo>
                      <a:pt x="12037" y="5862"/>
                    </a:lnTo>
                    <a:lnTo>
                      <a:pt x="10166" y="5827"/>
                    </a:lnTo>
                    <a:lnTo>
                      <a:pt x="9848" y="3991"/>
                    </a:lnTo>
                    <a:cubicBezTo>
                      <a:pt x="9448" y="1814"/>
                      <a:pt x="7636" y="179"/>
                      <a:pt x="5424" y="14"/>
                    </a:cubicBezTo>
                    <a:lnTo>
                      <a:pt x="5271" y="2"/>
                    </a:lnTo>
                    <a:cubicBezTo>
                      <a:pt x="5223" y="1"/>
                      <a:pt x="5174" y="0"/>
                      <a:pt x="5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6"/>
              <p:cNvSpPr/>
              <p:nvPr/>
            </p:nvSpPr>
            <p:spPr>
              <a:xfrm>
                <a:off x="3385675" y="4059600"/>
                <a:ext cx="602150" cy="274825"/>
              </a:xfrm>
              <a:custGeom>
                <a:avLst/>
                <a:gdLst/>
                <a:ahLst/>
                <a:cxnLst/>
                <a:rect l="l" t="t" r="r" b="b"/>
                <a:pathLst>
                  <a:path w="24086" h="10993" extrusionOk="0">
                    <a:moveTo>
                      <a:pt x="12364" y="0"/>
                    </a:moveTo>
                    <a:cubicBezTo>
                      <a:pt x="10228" y="0"/>
                      <a:pt x="8173" y="1443"/>
                      <a:pt x="7625" y="3615"/>
                    </a:cubicBezTo>
                    <a:lnTo>
                      <a:pt x="7190" y="5298"/>
                    </a:lnTo>
                    <a:lnTo>
                      <a:pt x="7154" y="5451"/>
                    </a:lnTo>
                    <a:lnTo>
                      <a:pt x="6660" y="5415"/>
                    </a:lnTo>
                    <a:lnTo>
                      <a:pt x="5178" y="5309"/>
                    </a:lnTo>
                    <a:cubicBezTo>
                      <a:pt x="5105" y="5306"/>
                      <a:pt x="5032" y="5304"/>
                      <a:pt x="4960" y="5304"/>
                    </a:cubicBezTo>
                    <a:cubicBezTo>
                      <a:pt x="3521" y="5304"/>
                      <a:pt x="2155" y="5966"/>
                      <a:pt x="1248" y="7086"/>
                    </a:cubicBezTo>
                    <a:lnTo>
                      <a:pt x="1201" y="7145"/>
                    </a:lnTo>
                    <a:cubicBezTo>
                      <a:pt x="354" y="8227"/>
                      <a:pt x="1" y="9628"/>
                      <a:pt x="248" y="10992"/>
                    </a:cubicBezTo>
                    <a:lnTo>
                      <a:pt x="23980" y="10992"/>
                    </a:lnTo>
                    <a:cubicBezTo>
                      <a:pt x="23980" y="10945"/>
                      <a:pt x="23980" y="10910"/>
                      <a:pt x="23980" y="10863"/>
                    </a:cubicBezTo>
                    <a:cubicBezTo>
                      <a:pt x="24085" y="8204"/>
                      <a:pt x="22003" y="5957"/>
                      <a:pt x="19344" y="5851"/>
                    </a:cubicBezTo>
                    <a:lnTo>
                      <a:pt x="19226" y="5851"/>
                    </a:lnTo>
                    <a:lnTo>
                      <a:pt x="17367" y="5815"/>
                    </a:lnTo>
                    <a:lnTo>
                      <a:pt x="17261" y="5251"/>
                    </a:lnTo>
                    <a:cubicBezTo>
                      <a:pt x="17085" y="4203"/>
                      <a:pt x="16955" y="3227"/>
                      <a:pt x="16379" y="2309"/>
                    </a:cubicBezTo>
                    <a:cubicBezTo>
                      <a:pt x="15861" y="1462"/>
                      <a:pt x="15108" y="791"/>
                      <a:pt x="14202" y="380"/>
                    </a:cubicBezTo>
                    <a:cubicBezTo>
                      <a:pt x="13606" y="121"/>
                      <a:pt x="12981" y="0"/>
                      <a:pt x="123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6"/>
              <p:cNvSpPr/>
              <p:nvPr/>
            </p:nvSpPr>
            <p:spPr>
              <a:xfrm>
                <a:off x="2705900" y="4710325"/>
                <a:ext cx="1774625" cy="756850"/>
              </a:xfrm>
              <a:custGeom>
                <a:avLst/>
                <a:gdLst/>
                <a:ahLst/>
                <a:cxnLst/>
                <a:rect l="l" t="t" r="r" b="b"/>
                <a:pathLst>
                  <a:path w="70985" h="30274" extrusionOk="0">
                    <a:moveTo>
                      <a:pt x="1" y="0"/>
                    </a:moveTo>
                    <a:cubicBezTo>
                      <a:pt x="907" y="2530"/>
                      <a:pt x="2083" y="4954"/>
                      <a:pt x="3507" y="7224"/>
                    </a:cubicBezTo>
                    <a:cubicBezTo>
                      <a:pt x="6896" y="12637"/>
                      <a:pt x="11602" y="17108"/>
                      <a:pt x="17191" y="20214"/>
                    </a:cubicBezTo>
                    <a:lnTo>
                      <a:pt x="17191" y="30274"/>
                    </a:lnTo>
                    <a:lnTo>
                      <a:pt x="53794" y="30274"/>
                    </a:lnTo>
                    <a:lnTo>
                      <a:pt x="53794" y="20214"/>
                    </a:lnTo>
                    <a:cubicBezTo>
                      <a:pt x="59383" y="17108"/>
                      <a:pt x="64089" y="12637"/>
                      <a:pt x="67478" y="7224"/>
                    </a:cubicBezTo>
                    <a:cubicBezTo>
                      <a:pt x="68902" y="4954"/>
                      <a:pt x="70078" y="2530"/>
                      <a:pt x="709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6"/>
              <p:cNvSpPr/>
              <p:nvPr/>
            </p:nvSpPr>
            <p:spPr>
              <a:xfrm>
                <a:off x="2652075" y="4447650"/>
                <a:ext cx="1882575" cy="149450"/>
              </a:xfrm>
              <a:custGeom>
                <a:avLst/>
                <a:gdLst/>
                <a:ahLst/>
                <a:cxnLst/>
                <a:rect l="l" t="t" r="r" b="b"/>
                <a:pathLst>
                  <a:path w="75303" h="5978" extrusionOk="0">
                    <a:moveTo>
                      <a:pt x="1" y="0"/>
                    </a:moveTo>
                    <a:cubicBezTo>
                      <a:pt x="118" y="2012"/>
                      <a:pt x="401" y="4012"/>
                      <a:pt x="836" y="5977"/>
                    </a:cubicBezTo>
                    <a:lnTo>
                      <a:pt x="74455" y="5977"/>
                    </a:lnTo>
                    <a:cubicBezTo>
                      <a:pt x="74902" y="4012"/>
                      <a:pt x="75185" y="2012"/>
                      <a:pt x="753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>
          <a:extLst>
            <a:ext uri="{FF2B5EF4-FFF2-40B4-BE49-F238E27FC236}">
              <a16:creationId xmlns:a16="http://schemas.microsoft.com/office/drawing/2014/main" id="{8169A0EE-F3DA-F01B-4A48-91DB424F3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>
            <a:extLst>
              <a:ext uri="{FF2B5EF4-FFF2-40B4-BE49-F238E27FC236}">
                <a16:creationId xmlns:a16="http://schemas.microsoft.com/office/drawing/2014/main" id="{64A2A921-434E-8EF5-8EC0-E9B439A8789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931166" y="1035072"/>
            <a:ext cx="5079359" cy="12757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Компьютерное приложение</a:t>
            </a:r>
            <a:endParaRPr dirty="0"/>
          </a:p>
        </p:txBody>
      </p:sp>
      <p:sp>
        <p:nvSpPr>
          <p:cNvPr id="297" name="Google Shape;297;p26">
            <a:extLst>
              <a:ext uri="{FF2B5EF4-FFF2-40B4-BE49-F238E27FC236}">
                <a16:creationId xmlns:a16="http://schemas.microsoft.com/office/drawing/2014/main" id="{AFAD6234-6774-1DEA-2CBF-06A16F00AA2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66802" y="2379877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/>
            <a:r>
              <a:rPr lang="ru-RU" sz="1400" dirty="0"/>
              <a:t>Десктопное приложение, основанное на Python с использованием библиотеки PyQt5 и разработанное с применением технологии </a:t>
            </a:r>
            <a:r>
              <a:rPr lang="ru-RU" sz="1400" dirty="0" err="1"/>
              <a:t>Qt</a:t>
            </a:r>
            <a:r>
              <a:rPr lang="ru-RU" sz="1400" dirty="0"/>
              <a:t> </a:t>
            </a:r>
            <a:r>
              <a:rPr lang="ru-RU" sz="1400" dirty="0" err="1"/>
              <a:t>Designer</a:t>
            </a:r>
            <a:r>
              <a:rPr lang="ru-RU" sz="1400" dirty="0"/>
              <a:t>.</a:t>
            </a:r>
            <a:endParaRPr sz="1400" dirty="0"/>
          </a:p>
        </p:txBody>
      </p:sp>
      <p:cxnSp>
        <p:nvCxnSpPr>
          <p:cNvPr id="298" name="Google Shape;298;p26">
            <a:extLst>
              <a:ext uri="{FF2B5EF4-FFF2-40B4-BE49-F238E27FC236}">
                <a16:creationId xmlns:a16="http://schemas.microsoft.com/office/drawing/2014/main" id="{861973B0-4218-4A03-8A92-87676DE2F16B}"/>
              </a:ext>
            </a:extLst>
          </p:cNvPr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43B7815-398E-7FE2-112F-30D000C2ECA5}"/>
              </a:ext>
            </a:extLst>
          </p:cNvPr>
          <p:cNvGrpSpPr/>
          <p:nvPr/>
        </p:nvGrpSpPr>
        <p:grpSpPr>
          <a:xfrm>
            <a:off x="586342" y="1332575"/>
            <a:ext cx="3762049" cy="2732417"/>
            <a:chOff x="781050" y="1357975"/>
            <a:chExt cx="3762049" cy="2732417"/>
          </a:xfrm>
        </p:grpSpPr>
        <p:sp>
          <p:nvSpPr>
            <p:cNvPr id="459" name="Google Shape;459;p29"/>
            <p:cNvSpPr/>
            <p:nvPr/>
          </p:nvSpPr>
          <p:spPr>
            <a:xfrm>
              <a:off x="2634654" y="3249946"/>
              <a:ext cx="621066" cy="619705"/>
            </a:xfrm>
            <a:custGeom>
              <a:avLst/>
              <a:gdLst/>
              <a:ahLst/>
              <a:cxnLst/>
              <a:rect l="l" t="t" r="r" b="b"/>
              <a:pathLst>
                <a:path w="41529" h="41438" extrusionOk="0">
                  <a:moveTo>
                    <a:pt x="3025" y="1"/>
                  </a:moveTo>
                  <a:lnTo>
                    <a:pt x="0" y="41438"/>
                  </a:lnTo>
                  <a:lnTo>
                    <a:pt x="41529" y="41438"/>
                  </a:lnTo>
                  <a:lnTo>
                    <a:pt x="38504" y="1"/>
                  </a:lnTo>
                  <a:close/>
                </a:path>
              </a:pathLst>
            </a:custGeom>
            <a:solidFill>
              <a:srgbClr val="1612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2492071" y="3754486"/>
              <a:ext cx="906228" cy="115168"/>
            </a:xfrm>
            <a:custGeom>
              <a:avLst/>
              <a:gdLst/>
              <a:ahLst/>
              <a:cxnLst/>
              <a:rect l="l" t="t" r="r" b="b"/>
              <a:pathLst>
                <a:path w="60597" h="7701" extrusionOk="0">
                  <a:moveTo>
                    <a:pt x="0" y="0"/>
                  </a:moveTo>
                  <a:lnTo>
                    <a:pt x="0" y="7701"/>
                  </a:lnTo>
                  <a:lnTo>
                    <a:pt x="60597" y="7701"/>
                  </a:lnTo>
                  <a:lnTo>
                    <a:pt x="60597" y="0"/>
                  </a:lnTo>
                  <a:close/>
                </a:path>
              </a:pathLst>
            </a:custGeom>
            <a:solidFill>
              <a:srgbClr val="1612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1402108" y="1357975"/>
              <a:ext cx="3086129" cy="2093521"/>
            </a:xfrm>
            <a:custGeom>
              <a:avLst/>
              <a:gdLst/>
              <a:ahLst/>
              <a:cxnLst/>
              <a:rect l="l" t="t" r="r" b="b"/>
              <a:pathLst>
                <a:path w="206361" h="139988" extrusionOk="0">
                  <a:moveTo>
                    <a:pt x="5501" y="0"/>
                  </a:moveTo>
                  <a:cubicBezTo>
                    <a:pt x="2476" y="0"/>
                    <a:pt x="1" y="2475"/>
                    <a:pt x="1" y="5500"/>
                  </a:cubicBezTo>
                  <a:lnTo>
                    <a:pt x="1" y="134487"/>
                  </a:lnTo>
                  <a:cubicBezTo>
                    <a:pt x="1" y="137512"/>
                    <a:pt x="2476" y="139987"/>
                    <a:pt x="5501" y="139987"/>
                  </a:cubicBezTo>
                  <a:lnTo>
                    <a:pt x="200860" y="139987"/>
                  </a:lnTo>
                  <a:cubicBezTo>
                    <a:pt x="203885" y="139987"/>
                    <a:pt x="206360" y="137512"/>
                    <a:pt x="206360" y="134487"/>
                  </a:cubicBezTo>
                  <a:lnTo>
                    <a:pt x="206360" y="5500"/>
                  </a:lnTo>
                  <a:cubicBezTo>
                    <a:pt x="206360" y="2475"/>
                    <a:pt x="203885" y="0"/>
                    <a:pt x="2008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1483001" y="1440228"/>
              <a:ext cx="2924346" cy="1643839"/>
            </a:xfrm>
            <a:custGeom>
              <a:avLst/>
              <a:gdLst/>
              <a:ahLst/>
              <a:cxnLst/>
              <a:rect l="l" t="t" r="r" b="b"/>
              <a:pathLst>
                <a:path w="195543" h="109919" extrusionOk="0">
                  <a:moveTo>
                    <a:pt x="0" y="0"/>
                  </a:moveTo>
                  <a:lnTo>
                    <a:pt x="0" y="109918"/>
                  </a:lnTo>
                  <a:lnTo>
                    <a:pt x="195543" y="109918"/>
                  </a:lnTo>
                  <a:lnTo>
                    <a:pt x="195543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1402108" y="3173181"/>
              <a:ext cx="3086129" cy="278328"/>
            </a:xfrm>
            <a:custGeom>
              <a:avLst/>
              <a:gdLst/>
              <a:ahLst/>
              <a:cxnLst/>
              <a:rect l="l" t="t" r="r" b="b"/>
              <a:pathLst>
                <a:path w="206361" h="18611" extrusionOk="0">
                  <a:moveTo>
                    <a:pt x="1" y="0"/>
                  </a:moveTo>
                  <a:lnTo>
                    <a:pt x="1" y="13110"/>
                  </a:lnTo>
                  <a:cubicBezTo>
                    <a:pt x="1" y="16135"/>
                    <a:pt x="2476" y="18610"/>
                    <a:pt x="5501" y="18610"/>
                  </a:cubicBezTo>
                  <a:lnTo>
                    <a:pt x="200860" y="18610"/>
                  </a:lnTo>
                  <a:cubicBezTo>
                    <a:pt x="203885" y="18610"/>
                    <a:pt x="206360" y="16135"/>
                    <a:pt x="206360" y="13110"/>
                  </a:cubicBezTo>
                  <a:lnTo>
                    <a:pt x="206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1483001" y="1440228"/>
              <a:ext cx="2924346" cy="120657"/>
            </a:xfrm>
            <a:custGeom>
              <a:avLst/>
              <a:gdLst/>
              <a:ahLst/>
              <a:cxnLst/>
              <a:rect l="l" t="t" r="r" b="b"/>
              <a:pathLst>
                <a:path w="195543" h="8068" extrusionOk="0">
                  <a:moveTo>
                    <a:pt x="0" y="0"/>
                  </a:moveTo>
                  <a:lnTo>
                    <a:pt x="0" y="8068"/>
                  </a:lnTo>
                  <a:lnTo>
                    <a:pt x="195543" y="8068"/>
                  </a:lnTo>
                  <a:lnTo>
                    <a:pt x="195543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1483001" y="1560871"/>
              <a:ext cx="2924346" cy="119296"/>
            </a:xfrm>
            <a:custGeom>
              <a:avLst/>
              <a:gdLst/>
              <a:ahLst/>
              <a:cxnLst/>
              <a:rect l="l" t="t" r="r" b="b"/>
              <a:pathLst>
                <a:path w="195543" h="7977" extrusionOk="0">
                  <a:moveTo>
                    <a:pt x="0" y="1"/>
                  </a:moveTo>
                  <a:lnTo>
                    <a:pt x="0" y="7977"/>
                  </a:lnTo>
                  <a:lnTo>
                    <a:pt x="195543" y="7977"/>
                  </a:lnTo>
                  <a:lnTo>
                    <a:pt x="1955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3858959" y="1560871"/>
              <a:ext cx="548415" cy="119296"/>
            </a:xfrm>
            <a:custGeom>
              <a:avLst/>
              <a:gdLst/>
              <a:ahLst/>
              <a:cxnLst/>
              <a:rect l="l" t="t" r="r" b="b"/>
              <a:pathLst>
                <a:path w="36671" h="7977" extrusionOk="0">
                  <a:moveTo>
                    <a:pt x="1" y="1"/>
                  </a:moveTo>
                  <a:lnTo>
                    <a:pt x="1" y="7977"/>
                  </a:lnTo>
                  <a:lnTo>
                    <a:pt x="36671" y="7977"/>
                  </a:lnTo>
                  <a:lnTo>
                    <a:pt x="366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3453135" y="1560871"/>
              <a:ext cx="407210" cy="119296"/>
            </a:xfrm>
            <a:custGeom>
              <a:avLst/>
              <a:gdLst/>
              <a:ahLst/>
              <a:cxnLst/>
              <a:rect l="l" t="t" r="r" b="b"/>
              <a:pathLst>
                <a:path w="27229" h="7977" extrusionOk="0">
                  <a:moveTo>
                    <a:pt x="1" y="1"/>
                  </a:moveTo>
                  <a:lnTo>
                    <a:pt x="1" y="7977"/>
                  </a:lnTo>
                  <a:lnTo>
                    <a:pt x="27228" y="7977"/>
                  </a:lnTo>
                  <a:lnTo>
                    <a:pt x="27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3056913" y="1784345"/>
              <a:ext cx="1257222" cy="316717"/>
            </a:xfrm>
            <a:custGeom>
              <a:avLst/>
              <a:gdLst/>
              <a:ahLst/>
              <a:cxnLst/>
              <a:rect l="l" t="t" r="r" b="b"/>
              <a:pathLst>
                <a:path w="84067" h="21178" extrusionOk="0">
                  <a:moveTo>
                    <a:pt x="1" y="1"/>
                  </a:moveTo>
                  <a:lnTo>
                    <a:pt x="1" y="21178"/>
                  </a:lnTo>
                  <a:lnTo>
                    <a:pt x="84067" y="21178"/>
                  </a:lnTo>
                  <a:lnTo>
                    <a:pt x="840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3056913" y="2190167"/>
              <a:ext cx="963835" cy="67193"/>
            </a:xfrm>
            <a:custGeom>
              <a:avLst/>
              <a:gdLst/>
              <a:ahLst/>
              <a:cxnLst/>
              <a:rect l="l" t="t" r="r" b="b"/>
              <a:pathLst>
                <a:path w="64449" h="4493" extrusionOk="0">
                  <a:moveTo>
                    <a:pt x="1" y="0"/>
                  </a:moveTo>
                  <a:lnTo>
                    <a:pt x="1" y="4493"/>
                  </a:lnTo>
                  <a:lnTo>
                    <a:pt x="64448" y="4493"/>
                  </a:lnTo>
                  <a:lnTo>
                    <a:pt x="644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3056913" y="2336861"/>
              <a:ext cx="1257222" cy="67193"/>
            </a:xfrm>
            <a:custGeom>
              <a:avLst/>
              <a:gdLst/>
              <a:ahLst/>
              <a:cxnLst/>
              <a:rect l="l" t="t" r="r" b="b"/>
              <a:pathLst>
                <a:path w="84067" h="4493" extrusionOk="0">
                  <a:moveTo>
                    <a:pt x="1" y="1"/>
                  </a:moveTo>
                  <a:lnTo>
                    <a:pt x="1" y="4493"/>
                  </a:lnTo>
                  <a:lnTo>
                    <a:pt x="84067" y="4493"/>
                  </a:lnTo>
                  <a:lnTo>
                    <a:pt x="840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3056913" y="2483556"/>
              <a:ext cx="1257222" cy="67193"/>
            </a:xfrm>
            <a:custGeom>
              <a:avLst/>
              <a:gdLst/>
              <a:ahLst/>
              <a:cxnLst/>
              <a:rect l="l" t="t" r="r" b="b"/>
              <a:pathLst>
                <a:path w="84067" h="4493" extrusionOk="0">
                  <a:moveTo>
                    <a:pt x="1" y="1"/>
                  </a:moveTo>
                  <a:lnTo>
                    <a:pt x="1" y="4493"/>
                  </a:lnTo>
                  <a:lnTo>
                    <a:pt x="84067" y="4493"/>
                  </a:lnTo>
                  <a:lnTo>
                    <a:pt x="840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3056913" y="2630251"/>
              <a:ext cx="1257222" cy="67208"/>
            </a:xfrm>
            <a:custGeom>
              <a:avLst/>
              <a:gdLst/>
              <a:ahLst/>
              <a:cxnLst/>
              <a:rect l="l" t="t" r="r" b="b"/>
              <a:pathLst>
                <a:path w="84067" h="4494" extrusionOk="0">
                  <a:moveTo>
                    <a:pt x="1" y="1"/>
                  </a:moveTo>
                  <a:lnTo>
                    <a:pt x="1" y="4493"/>
                  </a:lnTo>
                  <a:lnTo>
                    <a:pt x="84067" y="4493"/>
                  </a:lnTo>
                  <a:lnTo>
                    <a:pt x="840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3056913" y="2776960"/>
              <a:ext cx="699236" cy="67193"/>
            </a:xfrm>
            <a:custGeom>
              <a:avLst/>
              <a:gdLst/>
              <a:ahLst/>
              <a:cxnLst/>
              <a:rect l="l" t="t" r="r" b="b"/>
              <a:pathLst>
                <a:path w="46756" h="4493" extrusionOk="0">
                  <a:moveTo>
                    <a:pt x="1" y="0"/>
                  </a:moveTo>
                  <a:lnTo>
                    <a:pt x="1" y="4492"/>
                  </a:lnTo>
                  <a:lnTo>
                    <a:pt x="46755" y="4492"/>
                  </a:lnTo>
                  <a:lnTo>
                    <a:pt x="467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3839771" y="2785186"/>
              <a:ext cx="124770" cy="117920"/>
            </a:xfrm>
            <a:custGeom>
              <a:avLst/>
              <a:gdLst/>
              <a:ahLst/>
              <a:cxnLst/>
              <a:rect l="l" t="t" r="r" b="b"/>
              <a:pathLst>
                <a:path w="8343" h="7885" extrusionOk="0">
                  <a:moveTo>
                    <a:pt x="4217" y="0"/>
                  </a:moveTo>
                  <a:lnTo>
                    <a:pt x="2934" y="2567"/>
                  </a:lnTo>
                  <a:lnTo>
                    <a:pt x="0" y="3025"/>
                  </a:lnTo>
                  <a:lnTo>
                    <a:pt x="2109" y="5042"/>
                  </a:lnTo>
                  <a:lnTo>
                    <a:pt x="1650" y="7884"/>
                  </a:lnTo>
                  <a:lnTo>
                    <a:pt x="4217" y="6509"/>
                  </a:lnTo>
                  <a:lnTo>
                    <a:pt x="6692" y="7884"/>
                  </a:lnTo>
                  <a:lnTo>
                    <a:pt x="6234" y="5042"/>
                  </a:lnTo>
                  <a:lnTo>
                    <a:pt x="8343" y="3025"/>
                  </a:lnTo>
                  <a:lnTo>
                    <a:pt x="5501" y="2567"/>
                  </a:lnTo>
                  <a:lnTo>
                    <a:pt x="4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4002917" y="2785186"/>
              <a:ext cx="123409" cy="117920"/>
            </a:xfrm>
            <a:custGeom>
              <a:avLst/>
              <a:gdLst/>
              <a:ahLst/>
              <a:cxnLst/>
              <a:rect l="l" t="t" r="r" b="b"/>
              <a:pathLst>
                <a:path w="8252" h="7885" extrusionOk="0">
                  <a:moveTo>
                    <a:pt x="4126" y="0"/>
                  </a:moveTo>
                  <a:lnTo>
                    <a:pt x="2842" y="2567"/>
                  </a:lnTo>
                  <a:lnTo>
                    <a:pt x="1" y="3025"/>
                  </a:lnTo>
                  <a:lnTo>
                    <a:pt x="2109" y="5042"/>
                  </a:lnTo>
                  <a:lnTo>
                    <a:pt x="1559" y="7884"/>
                  </a:lnTo>
                  <a:lnTo>
                    <a:pt x="1559" y="7884"/>
                  </a:lnTo>
                  <a:lnTo>
                    <a:pt x="4126" y="6509"/>
                  </a:lnTo>
                  <a:lnTo>
                    <a:pt x="6693" y="7884"/>
                  </a:lnTo>
                  <a:lnTo>
                    <a:pt x="6234" y="5042"/>
                  </a:lnTo>
                  <a:lnTo>
                    <a:pt x="8251" y="3025"/>
                  </a:lnTo>
                  <a:lnTo>
                    <a:pt x="5409" y="2567"/>
                  </a:lnTo>
                  <a:lnTo>
                    <a:pt x="41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4166063" y="2785186"/>
              <a:ext cx="123409" cy="117920"/>
            </a:xfrm>
            <a:custGeom>
              <a:avLst/>
              <a:gdLst/>
              <a:ahLst/>
              <a:cxnLst/>
              <a:rect l="l" t="t" r="r" b="b"/>
              <a:pathLst>
                <a:path w="8252" h="7885" extrusionOk="0">
                  <a:moveTo>
                    <a:pt x="4126" y="0"/>
                  </a:moveTo>
                  <a:lnTo>
                    <a:pt x="2843" y="2567"/>
                  </a:lnTo>
                  <a:lnTo>
                    <a:pt x="1" y="3025"/>
                  </a:lnTo>
                  <a:lnTo>
                    <a:pt x="2018" y="5042"/>
                  </a:lnTo>
                  <a:lnTo>
                    <a:pt x="1559" y="7884"/>
                  </a:lnTo>
                  <a:lnTo>
                    <a:pt x="4126" y="6509"/>
                  </a:lnTo>
                  <a:lnTo>
                    <a:pt x="6693" y="7884"/>
                  </a:lnTo>
                  <a:lnTo>
                    <a:pt x="6143" y="5042"/>
                  </a:lnTo>
                  <a:lnTo>
                    <a:pt x="8252" y="3025"/>
                  </a:lnTo>
                  <a:lnTo>
                    <a:pt x="5410" y="2567"/>
                  </a:lnTo>
                  <a:lnTo>
                    <a:pt x="41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3960415" y="1473129"/>
              <a:ext cx="65817" cy="55498"/>
            </a:xfrm>
            <a:custGeom>
              <a:avLst/>
              <a:gdLst/>
              <a:ahLst/>
              <a:cxnLst/>
              <a:rect l="l" t="t" r="r" b="b"/>
              <a:pathLst>
                <a:path w="4401" h="3711" extrusionOk="0">
                  <a:moveTo>
                    <a:pt x="2567" y="1"/>
                  </a:moveTo>
                  <a:cubicBezTo>
                    <a:pt x="917" y="1"/>
                    <a:pt x="1" y="2018"/>
                    <a:pt x="1192" y="3209"/>
                  </a:cubicBezTo>
                  <a:cubicBezTo>
                    <a:pt x="1566" y="3555"/>
                    <a:pt x="2022" y="3710"/>
                    <a:pt x="2470" y="3710"/>
                  </a:cubicBezTo>
                  <a:cubicBezTo>
                    <a:pt x="3451" y="3710"/>
                    <a:pt x="4401" y="2966"/>
                    <a:pt x="4401" y="1834"/>
                  </a:cubicBezTo>
                  <a:cubicBezTo>
                    <a:pt x="4401" y="826"/>
                    <a:pt x="3576" y="1"/>
                    <a:pt x="2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4082434" y="1473129"/>
              <a:ext cx="64456" cy="55498"/>
            </a:xfrm>
            <a:custGeom>
              <a:avLst/>
              <a:gdLst/>
              <a:ahLst/>
              <a:cxnLst/>
              <a:rect l="l" t="t" r="r" b="b"/>
              <a:pathLst>
                <a:path w="4310" h="3711" extrusionOk="0">
                  <a:moveTo>
                    <a:pt x="2476" y="1"/>
                  </a:moveTo>
                  <a:cubicBezTo>
                    <a:pt x="826" y="1"/>
                    <a:pt x="1" y="2018"/>
                    <a:pt x="1192" y="3209"/>
                  </a:cubicBezTo>
                  <a:cubicBezTo>
                    <a:pt x="1566" y="3555"/>
                    <a:pt x="2013" y="3710"/>
                    <a:pt x="2449" y="3710"/>
                  </a:cubicBezTo>
                  <a:cubicBezTo>
                    <a:pt x="3403" y="3710"/>
                    <a:pt x="4309" y="2966"/>
                    <a:pt x="4309" y="1834"/>
                  </a:cubicBezTo>
                  <a:cubicBezTo>
                    <a:pt x="4309" y="826"/>
                    <a:pt x="3484" y="1"/>
                    <a:pt x="2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4204453" y="1473129"/>
              <a:ext cx="64456" cy="55498"/>
            </a:xfrm>
            <a:custGeom>
              <a:avLst/>
              <a:gdLst/>
              <a:ahLst/>
              <a:cxnLst/>
              <a:rect l="l" t="t" r="r" b="b"/>
              <a:pathLst>
                <a:path w="4310" h="3711" extrusionOk="0">
                  <a:moveTo>
                    <a:pt x="2476" y="1"/>
                  </a:moveTo>
                  <a:cubicBezTo>
                    <a:pt x="826" y="1"/>
                    <a:pt x="1" y="2018"/>
                    <a:pt x="1101" y="3209"/>
                  </a:cubicBezTo>
                  <a:cubicBezTo>
                    <a:pt x="1475" y="3555"/>
                    <a:pt x="1930" y="3710"/>
                    <a:pt x="2379" y="3710"/>
                  </a:cubicBezTo>
                  <a:cubicBezTo>
                    <a:pt x="3360" y="3710"/>
                    <a:pt x="4309" y="2966"/>
                    <a:pt x="4309" y="1834"/>
                  </a:cubicBezTo>
                  <a:cubicBezTo>
                    <a:pt x="4309" y="826"/>
                    <a:pt x="3484" y="1"/>
                    <a:pt x="2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578968" y="1784345"/>
              <a:ext cx="471636" cy="473012"/>
            </a:xfrm>
            <a:custGeom>
              <a:avLst/>
              <a:gdLst/>
              <a:ahLst/>
              <a:cxnLst/>
              <a:rect l="l" t="t" r="r" b="b"/>
              <a:pathLst>
                <a:path w="31537" h="31629" extrusionOk="0">
                  <a:moveTo>
                    <a:pt x="1" y="1"/>
                  </a:moveTo>
                  <a:lnTo>
                    <a:pt x="1" y="31629"/>
                  </a:lnTo>
                  <a:lnTo>
                    <a:pt x="31537" y="31629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1578968" y="2347839"/>
              <a:ext cx="471636" cy="135732"/>
            </a:xfrm>
            <a:custGeom>
              <a:avLst/>
              <a:gdLst/>
              <a:ahLst/>
              <a:cxnLst/>
              <a:rect l="l" t="t" r="r" b="b"/>
              <a:pathLst>
                <a:path w="31537" h="9076" extrusionOk="0">
                  <a:moveTo>
                    <a:pt x="1" y="0"/>
                  </a:moveTo>
                  <a:lnTo>
                    <a:pt x="1" y="9076"/>
                  </a:lnTo>
                  <a:lnTo>
                    <a:pt x="31537" y="9076"/>
                  </a:lnTo>
                  <a:lnTo>
                    <a:pt x="31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1578968" y="2550735"/>
              <a:ext cx="471636" cy="50742"/>
            </a:xfrm>
            <a:custGeom>
              <a:avLst/>
              <a:gdLst/>
              <a:ahLst/>
              <a:cxnLst/>
              <a:rect l="l" t="t" r="r" b="b"/>
              <a:pathLst>
                <a:path w="31537" h="3393" extrusionOk="0">
                  <a:moveTo>
                    <a:pt x="1" y="1"/>
                  </a:moveTo>
                  <a:lnTo>
                    <a:pt x="1" y="3393"/>
                  </a:lnTo>
                  <a:lnTo>
                    <a:pt x="31537" y="3393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1578968" y="2663167"/>
              <a:ext cx="471636" cy="50742"/>
            </a:xfrm>
            <a:custGeom>
              <a:avLst/>
              <a:gdLst/>
              <a:ahLst/>
              <a:cxnLst/>
              <a:rect l="l" t="t" r="r" b="b"/>
              <a:pathLst>
                <a:path w="31537" h="3393" extrusionOk="0">
                  <a:moveTo>
                    <a:pt x="1" y="0"/>
                  </a:moveTo>
                  <a:lnTo>
                    <a:pt x="1" y="3392"/>
                  </a:lnTo>
                  <a:lnTo>
                    <a:pt x="31537" y="3392"/>
                  </a:lnTo>
                  <a:lnTo>
                    <a:pt x="315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1578968" y="2776960"/>
              <a:ext cx="471636" cy="50742"/>
            </a:xfrm>
            <a:custGeom>
              <a:avLst/>
              <a:gdLst/>
              <a:ahLst/>
              <a:cxnLst/>
              <a:rect l="l" t="t" r="r" b="b"/>
              <a:pathLst>
                <a:path w="31537" h="3393" extrusionOk="0">
                  <a:moveTo>
                    <a:pt x="1" y="0"/>
                  </a:moveTo>
                  <a:lnTo>
                    <a:pt x="1" y="3392"/>
                  </a:lnTo>
                  <a:lnTo>
                    <a:pt x="31537" y="3392"/>
                  </a:lnTo>
                  <a:lnTo>
                    <a:pt x="31537" y="0"/>
                  </a:lnTo>
                  <a:close/>
                </a:path>
              </a:pathLst>
            </a:custGeom>
            <a:solidFill>
              <a:srgbClr val="F4E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578968" y="2889378"/>
              <a:ext cx="471636" cy="50742"/>
            </a:xfrm>
            <a:custGeom>
              <a:avLst/>
              <a:gdLst/>
              <a:ahLst/>
              <a:cxnLst/>
              <a:rect l="l" t="t" r="r" b="b"/>
              <a:pathLst>
                <a:path w="31537" h="3393" extrusionOk="0">
                  <a:moveTo>
                    <a:pt x="1" y="0"/>
                  </a:moveTo>
                  <a:lnTo>
                    <a:pt x="1" y="3392"/>
                  </a:lnTo>
                  <a:lnTo>
                    <a:pt x="31537" y="3392"/>
                  </a:lnTo>
                  <a:lnTo>
                    <a:pt x="31537" y="0"/>
                  </a:lnTo>
                  <a:close/>
                </a:path>
              </a:pathLst>
            </a:custGeom>
            <a:solidFill>
              <a:srgbClr val="F4E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2179478" y="1784345"/>
              <a:ext cx="765023" cy="473012"/>
            </a:xfrm>
            <a:custGeom>
              <a:avLst/>
              <a:gdLst/>
              <a:ahLst/>
              <a:cxnLst/>
              <a:rect l="l" t="t" r="r" b="b"/>
              <a:pathLst>
                <a:path w="51155" h="31629" extrusionOk="0">
                  <a:moveTo>
                    <a:pt x="0" y="1"/>
                  </a:moveTo>
                  <a:lnTo>
                    <a:pt x="0" y="31629"/>
                  </a:lnTo>
                  <a:lnTo>
                    <a:pt x="51155" y="31629"/>
                  </a:lnTo>
                  <a:lnTo>
                    <a:pt x="51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2179478" y="2347839"/>
              <a:ext cx="765023" cy="135732"/>
            </a:xfrm>
            <a:custGeom>
              <a:avLst/>
              <a:gdLst/>
              <a:ahLst/>
              <a:cxnLst/>
              <a:rect l="l" t="t" r="r" b="b"/>
              <a:pathLst>
                <a:path w="51155" h="9076" extrusionOk="0">
                  <a:moveTo>
                    <a:pt x="0" y="0"/>
                  </a:moveTo>
                  <a:lnTo>
                    <a:pt x="0" y="9076"/>
                  </a:lnTo>
                  <a:lnTo>
                    <a:pt x="51155" y="9076"/>
                  </a:lnTo>
                  <a:lnTo>
                    <a:pt x="51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2179478" y="2550735"/>
              <a:ext cx="765023" cy="50742"/>
            </a:xfrm>
            <a:custGeom>
              <a:avLst/>
              <a:gdLst/>
              <a:ahLst/>
              <a:cxnLst/>
              <a:rect l="l" t="t" r="r" b="b"/>
              <a:pathLst>
                <a:path w="51155" h="3393" extrusionOk="0">
                  <a:moveTo>
                    <a:pt x="0" y="1"/>
                  </a:moveTo>
                  <a:lnTo>
                    <a:pt x="0" y="3393"/>
                  </a:lnTo>
                  <a:lnTo>
                    <a:pt x="51155" y="3393"/>
                  </a:lnTo>
                  <a:lnTo>
                    <a:pt x="51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2179478" y="2663167"/>
              <a:ext cx="765023" cy="50742"/>
            </a:xfrm>
            <a:custGeom>
              <a:avLst/>
              <a:gdLst/>
              <a:ahLst/>
              <a:cxnLst/>
              <a:rect l="l" t="t" r="r" b="b"/>
              <a:pathLst>
                <a:path w="51155" h="3393" extrusionOk="0">
                  <a:moveTo>
                    <a:pt x="0" y="0"/>
                  </a:moveTo>
                  <a:lnTo>
                    <a:pt x="0" y="3392"/>
                  </a:lnTo>
                  <a:lnTo>
                    <a:pt x="51155" y="3392"/>
                  </a:lnTo>
                  <a:lnTo>
                    <a:pt x="5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2179478" y="2776960"/>
              <a:ext cx="765023" cy="50742"/>
            </a:xfrm>
            <a:custGeom>
              <a:avLst/>
              <a:gdLst/>
              <a:ahLst/>
              <a:cxnLst/>
              <a:rect l="l" t="t" r="r" b="b"/>
              <a:pathLst>
                <a:path w="51155" h="3393" extrusionOk="0">
                  <a:moveTo>
                    <a:pt x="0" y="0"/>
                  </a:moveTo>
                  <a:lnTo>
                    <a:pt x="0" y="3392"/>
                  </a:lnTo>
                  <a:lnTo>
                    <a:pt x="51155" y="3392"/>
                  </a:lnTo>
                  <a:lnTo>
                    <a:pt x="51155" y="0"/>
                  </a:lnTo>
                  <a:close/>
                </a:path>
              </a:pathLst>
            </a:custGeom>
            <a:solidFill>
              <a:srgbClr val="F4E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2179478" y="2889378"/>
              <a:ext cx="471636" cy="50742"/>
            </a:xfrm>
            <a:custGeom>
              <a:avLst/>
              <a:gdLst/>
              <a:ahLst/>
              <a:cxnLst/>
              <a:rect l="l" t="t" r="r" b="b"/>
              <a:pathLst>
                <a:path w="31537" h="3393" extrusionOk="0">
                  <a:moveTo>
                    <a:pt x="0" y="0"/>
                  </a:moveTo>
                  <a:lnTo>
                    <a:pt x="0" y="3392"/>
                  </a:lnTo>
                  <a:lnTo>
                    <a:pt x="31536" y="3392"/>
                  </a:lnTo>
                  <a:lnTo>
                    <a:pt x="31536" y="0"/>
                  </a:lnTo>
                  <a:close/>
                </a:path>
              </a:pathLst>
            </a:custGeom>
            <a:solidFill>
              <a:srgbClr val="F4E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975721" y="2775585"/>
              <a:ext cx="2085295" cy="1140678"/>
            </a:xfrm>
            <a:custGeom>
              <a:avLst/>
              <a:gdLst/>
              <a:ahLst/>
              <a:cxnLst/>
              <a:rect l="l" t="t" r="r" b="b"/>
              <a:pathLst>
                <a:path w="139438" h="76274" extrusionOk="0">
                  <a:moveTo>
                    <a:pt x="5776" y="0"/>
                  </a:moveTo>
                  <a:cubicBezTo>
                    <a:pt x="2568" y="0"/>
                    <a:pt x="1" y="2659"/>
                    <a:pt x="1" y="5868"/>
                  </a:cubicBezTo>
                  <a:lnTo>
                    <a:pt x="1" y="76274"/>
                  </a:lnTo>
                  <a:lnTo>
                    <a:pt x="139438" y="76274"/>
                  </a:lnTo>
                  <a:lnTo>
                    <a:pt x="139438" y="5868"/>
                  </a:lnTo>
                  <a:cubicBezTo>
                    <a:pt x="139346" y="2659"/>
                    <a:pt x="136871" y="92"/>
                    <a:pt x="133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1030562" y="2839951"/>
              <a:ext cx="1975630" cy="1076311"/>
            </a:xfrm>
            <a:custGeom>
              <a:avLst/>
              <a:gdLst/>
              <a:ahLst/>
              <a:cxnLst/>
              <a:rect l="l" t="t" r="r" b="b"/>
              <a:pathLst>
                <a:path w="132105" h="71970" extrusionOk="0">
                  <a:moveTo>
                    <a:pt x="2686" y="1"/>
                  </a:moveTo>
                  <a:cubicBezTo>
                    <a:pt x="1199" y="1"/>
                    <a:pt x="1" y="1250"/>
                    <a:pt x="1" y="2755"/>
                  </a:cubicBezTo>
                  <a:lnTo>
                    <a:pt x="1" y="71970"/>
                  </a:lnTo>
                  <a:lnTo>
                    <a:pt x="132104" y="71970"/>
                  </a:lnTo>
                  <a:lnTo>
                    <a:pt x="132104" y="2755"/>
                  </a:lnTo>
                  <a:cubicBezTo>
                    <a:pt x="132104" y="1197"/>
                    <a:pt x="130821" y="5"/>
                    <a:pt x="129354" y="5"/>
                  </a:cubicBezTo>
                  <a:lnTo>
                    <a:pt x="2843" y="5"/>
                  </a:lnTo>
                  <a:cubicBezTo>
                    <a:pt x="2790" y="2"/>
                    <a:pt x="2738" y="1"/>
                    <a:pt x="2686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781050" y="3916256"/>
              <a:ext cx="2474649" cy="174136"/>
            </a:xfrm>
            <a:custGeom>
              <a:avLst/>
              <a:gdLst/>
              <a:ahLst/>
              <a:cxnLst/>
              <a:rect l="l" t="t" r="r" b="b"/>
              <a:pathLst>
                <a:path w="165473" h="11644" extrusionOk="0">
                  <a:moveTo>
                    <a:pt x="0" y="1"/>
                  </a:moveTo>
                  <a:lnTo>
                    <a:pt x="0" y="4859"/>
                  </a:lnTo>
                  <a:cubicBezTo>
                    <a:pt x="0" y="8618"/>
                    <a:pt x="3025" y="11643"/>
                    <a:pt x="6784" y="11643"/>
                  </a:cubicBezTo>
                  <a:lnTo>
                    <a:pt x="158689" y="11643"/>
                  </a:lnTo>
                  <a:cubicBezTo>
                    <a:pt x="162448" y="11643"/>
                    <a:pt x="165473" y="8618"/>
                    <a:pt x="165473" y="4859"/>
                  </a:cubicBezTo>
                  <a:lnTo>
                    <a:pt x="165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1786000" y="3892945"/>
              <a:ext cx="464786" cy="79524"/>
            </a:xfrm>
            <a:custGeom>
              <a:avLst/>
              <a:gdLst/>
              <a:ahLst/>
              <a:cxnLst/>
              <a:rect l="l" t="t" r="r" b="b"/>
              <a:pathLst>
                <a:path w="31079" h="3760" extrusionOk="0">
                  <a:moveTo>
                    <a:pt x="1" y="1"/>
                  </a:moveTo>
                  <a:lnTo>
                    <a:pt x="1" y="3759"/>
                  </a:lnTo>
                  <a:lnTo>
                    <a:pt x="31078" y="3759"/>
                  </a:lnTo>
                  <a:lnTo>
                    <a:pt x="3107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781050" y="3916256"/>
              <a:ext cx="2474649" cy="174136"/>
            </a:xfrm>
            <a:custGeom>
              <a:avLst/>
              <a:gdLst/>
              <a:ahLst/>
              <a:cxnLst/>
              <a:rect l="l" t="t" r="r" b="b"/>
              <a:pathLst>
                <a:path w="165473" h="11644" extrusionOk="0">
                  <a:moveTo>
                    <a:pt x="0" y="1"/>
                  </a:moveTo>
                  <a:lnTo>
                    <a:pt x="0" y="2384"/>
                  </a:lnTo>
                  <a:cubicBezTo>
                    <a:pt x="0" y="7518"/>
                    <a:pt x="4125" y="11643"/>
                    <a:pt x="9259" y="11643"/>
                  </a:cubicBezTo>
                  <a:lnTo>
                    <a:pt x="156214" y="11643"/>
                  </a:lnTo>
                  <a:cubicBezTo>
                    <a:pt x="161347" y="11643"/>
                    <a:pt x="165473" y="7518"/>
                    <a:pt x="165473" y="2384"/>
                  </a:cubicBezTo>
                  <a:lnTo>
                    <a:pt x="165473" y="1"/>
                  </a:lnTo>
                  <a:lnTo>
                    <a:pt x="165381" y="1"/>
                  </a:lnTo>
                  <a:cubicBezTo>
                    <a:pt x="164556" y="4401"/>
                    <a:pt x="160706" y="7701"/>
                    <a:pt x="156214" y="7701"/>
                  </a:cubicBezTo>
                  <a:lnTo>
                    <a:pt x="9259" y="7701"/>
                  </a:lnTo>
                  <a:cubicBezTo>
                    <a:pt x="4767" y="7701"/>
                    <a:pt x="825" y="4401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1030562" y="2839951"/>
              <a:ext cx="1975630" cy="80966"/>
            </a:xfrm>
            <a:custGeom>
              <a:avLst/>
              <a:gdLst/>
              <a:ahLst/>
              <a:cxnLst/>
              <a:rect l="l" t="t" r="r" b="b"/>
              <a:pathLst>
                <a:path w="132105" h="5414" extrusionOk="0">
                  <a:moveTo>
                    <a:pt x="2686" y="1"/>
                  </a:moveTo>
                  <a:cubicBezTo>
                    <a:pt x="1199" y="1"/>
                    <a:pt x="1" y="1250"/>
                    <a:pt x="1" y="2755"/>
                  </a:cubicBezTo>
                  <a:lnTo>
                    <a:pt x="1" y="5414"/>
                  </a:lnTo>
                  <a:lnTo>
                    <a:pt x="132104" y="5414"/>
                  </a:lnTo>
                  <a:lnTo>
                    <a:pt x="132104" y="2755"/>
                  </a:lnTo>
                  <a:cubicBezTo>
                    <a:pt x="132104" y="1197"/>
                    <a:pt x="130821" y="5"/>
                    <a:pt x="129354" y="5"/>
                  </a:cubicBezTo>
                  <a:lnTo>
                    <a:pt x="2843" y="5"/>
                  </a:lnTo>
                  <a:cubicBezTo>
                    <a:pt x="2790" y="2"/>
                    <a:pt x="2738" y="1"/>
                    <a:pt x="2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1030562" y="2920903"/>
              <a:ext cx="1975630" cy="80907"/>
            </a:xfrm>
            <a:custGeom>
              <a:avLst/>
              <a:gdLst/>
              <a:ahLst/>
              <a:cxnLst/>
              <a:rect l="l" t="t" r="r" b="b"/>
              <a:pathLst>
                <a:path w="132105" h="5410" extrusionOk="0">
                  <a:moveTo>
                    <a:pt x="1" y="1"/>
                  </a:moveTo>
                  <a:lnTo>
                    <a:pt x="1" y="5410"/>
                  </a:lnTo>
                  <a:lnTo>
                    <a:pt x="132104" y="5410"/>
                  </a:lnTo>
                  <a:lnTo>
                    <a:pt x="132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636015" y="2920903"/>
              <a:ext cx="370196" cy="80907"/>
            </a:xfrm>
            <a:custGeom>
              <a:avLst/>
              <a:gdLst/>
              <a:ahLst/>
              <a:cxnLst/>
              <a:rect l="l" t="t" r="r" b="b"/>
              <a:pathLst>
                <a:path w="24754" h="5410" extrusionOk="0">
                  <a:moveTo>
                    <a:pt x="1" y="1"/>
                  </a:moveTo>
                  <a:lnTo>
                    <a:pt x="1" y="5410"/>
                  </a:lnTo>
                  <a:lnTo>
                    <a:pt x="24753" y="5410"/>
                  </a:lnTo>
                  <a:lnTo>
                    <a:pt x="247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360451" y="2920903"/>
              <a:ext cx="275576" cy="80907"/>
            </a:xfrm>
            <a:custGeom>
              <a:avLst/>
              <a:gdLst/>
              <a:ahLst/>
              <a:cxnLst/>
              <a:rect l="l" t="t" r="r" b="b"/>
              <a:pathLst>
                <a:path w="18427" h="5410" extrusionOk="0">
                  <a:moveTo>
                    <a:pt x="0" y="1"/>
                  </a:moveTo>
                  <a:lnTo>
                    <a:pt x="0" y="5410"/>
                  </a:lnTo>
                  <a:lnTo>
                    <a:pt x="18427" y="5410"/>
                  </a:lnTo>
                  <a:lnTo>
                    <a:pt x="184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093097" y="3071726"/>
              <a:ext cx="850027" cy="213886"/>
            </a:xfrm>
            <a:custGeom>
              <a:avLst/>
              <a:gdLst/>
              <a:ahLst/>
              <a:cxnLst/>
              <a:rect l="l" t="t" r="r" b="b"/>
              <a:pathLst>
                <a:path w="56839" h="14302" extrusionOk="0">
                  <a:moveTo>
                    <a:pt x="1" y="0"/>
                  </a:moveTo>
                  <a:lnTo>
                    <a:pt x="1" y="14301"/>
                  </a:lnTo>
                  <a:lnTo>
                    <a:pt x="56839" y="14301"/>
                  </a:lnTo>
                  <a:lnTo>
                    <a:pt x="568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093097" y="3345928"/>
              <a:ext cx="651245" cy="45254"/>
            </a:xfrm>
            <a:custGeom>
              <a:avLst/>
              <a:gdLst/>
              <a:ahLst/>
              <a:cxnLst/>
              <a:rect l="l" t="t" r="r" b="b"/>
              <a:pathLst>
                <a:path w="43547" h="3026" extrusionOk="0">
                  <a:moveTo>
                    <a:pt x="1" y="0"/>
                  </a:moveTo>
                  <a:lnTo>
                    <a:pt x="1" y="3025"/>
                  </a:lnTo>
                  <a:lnTo>
                    <a:pt x="43546" y="3025"/>
                  </a:lnTo>
                  <a:lnTo>
                    <a:pt x="435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093097" y="3444631"/>
              <a:ext cx="850027" cy="45254"/>
            </a:xfrm>
            <a:custGeom>
              <a:avLst/>
              <a:gdLst/>
              <a:ahLst/>
              <a:cxnLst/>
              <a:rect l="l" t="t" r="r" b="b"/>
              <a:pathLst>
                <a:path w="56839" h="3026" extrusionOk="0">
                  <a:moveTo>
                    <a:pt x="1" y="1"/>
                  </a:moveTo>
                  <a:lnTo>
                    <a:pt x="1" y="3026"/>
                  </a:lnTo>
                  <a:lnTo>
                    <a:pt x="56839" y="3026"/>
                  </a:lnTo>
                  <a:lnTo>
                    <a:pt x="5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093097" y="3543350"/>
              <a:ext cx="850027" cy="46630"/>
            </a:xfrm>
            <a:custGeom>
              <a:avLst/>
              <a:gdLst/>
              <a:ahLst/>
              <a:cxnLst/>
              <a:rect l="l" t="t" r="r" b="b"/>
              <a:pathLst>
                <a:path w="56839" h="3118" extrusionOk="0">
                  <a:moveTo>
                    <a:pt x="1" y="0"/>
                  </a:moveTo>
                  <a:lnTo>
                    <a:pt x="1" y="3117"/>
                  </a:lnTo>
                  <a:lnTo>
                    <a:pt x="56839" y="3117"/>
                  </a:lnTo>
                  <a:lnTo>
                    <a:pt x="568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093097" y="3643430"/>
              <a:ext cx="850027" cy="45254"/>
            </a:xfrm>
            <a:custGeom>
              <a:avLst/>
              <a:gdLst/>
              <a:ahLst/>
              <a:cxnLst/>
              <a:rect l="l" t="t" r="r" b="b"/>
              <a:pathLst>
                <a:path w="56839" h="3026" extrusionOk="0">
                  <a:moveTo>
                    <a:pt x="1" y="0"/>
                  </a:moveTo>
                  <a:lnTo>
                    <a:pt x="1" y="3026"/>
                  </a:lnTo>
                  <a:lnTo>
                    <a:pt x="56839" y="3026"/>
                  </a:lnTo>
                  <a:lnTo>
                    <a:pt x="568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093097" y="3742148"/>
              <a:ext cx="473012" cy="45254"/>
            </a:xfrm>
            <a:custGeom>
              <a:avLst/>
              <a:gdLst/>
              <a:ahLst/>
              <a:cxnLst/>
              <a:rect l="l" t="t" r="r" b="b"/>
              <a:pathLst>
                <a:path w="31629" h="3026" extrusionOk="0">
                  <a:moveTo>
                    <a:pt x="1" y="0"/>
                  </a:moveTo>
                  <a:lnTo>
                    <a:pt x="1" y="3025"/>
                  </a:lnTo>
                  <a:lnTo>
                    <a:pt x="31628" y="3025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622316" y="3747622"/>
              <a:ext cx="83643" cy="79531"/>
            </a:xfrm>
            <a:custGeom>
              <a:avLst/>
              <a:gdLst/>
              <a:ahLst/>
              <a:cxnLst/>
              <a:rect l="l" t="t" r="r" b="b"/>
              <a:pathLst>
                <a:path w="5593" h="5318" extrusionOk="0">
                  <a:moveTo>
                    <a:pt x="2842" y="1"/>
                  </a:moveTo>
                  <a:lnTo>
                    <a:pt x="1925" y="1743"/>
                  </a:lnTo>
                  <a:lnTo>
                    <a:pt x="0" y="2018"/>
                  </a:lnTo>
                  <a:lnTo>
                    <a:pt x="1467" y="3393"/>
                  </a:lnTo>
                  <a:lnTo>
                    <a:pt x="1100" y="5318"/>
                  </a:lnTo>
                  <a:lnTo>
                    <a:pt x="1100" y="5318"/>
                  </a:lnTo>
                  <a:lnTo>
                    <a:pt x="2842" y="4401"/>
                  </a:lnTo>
                  <a:lnTo>
                    <a:pt x="4584" y="5318"/>
                  </a:lnTo>
                  <a:lnTo>
                    <a:pt x="4217" y="3393"/>
                  </a:lnTo>
                  <a:lnTo>
                    <a:pt x="5592" y="2018"/>
                  </a:lnTo>
                  <a:lnTo>
                    <a:pt x="3667" y="1743"/>
                  </a:lnTo>
                  <a:lnTo>
                    <a:pt x="2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731997" y="3747622"/>
              <a:ext cx="83643" cy="79531"/>
            </a:xfrm>
            <a:custGeom>
              <a:avLst/>
              <a:gdLst/>
              <a:ahLst/>
              <a:cxnLst/>
              <a:rect l="l" t="t" r="r" b="b"/>
              <a:pathLst>
                <a:path w="5593" h="5318" extrusionOk="0">
                  <a:moveTo>
                    <a:pt x="2842" y="1"/>
                  </a:moveTo>
                  <a:lnTo>
                    <a:pt x="2017" y="1743"/>
                  </a:lnTo>
                  <a:lnTo>
                    <a:pt x="0" y="2018"/>
                  </a:lnTo>
                  <a:lnTo>
                    <a:pt x="1467" y="3393"/>
                  </a:lnTo>
                  <a:lnTo>
                    <a:pt x="1100" y="5318"/>
                  </a:lnTo>
                  <a:lnTo>
                    <a:pt x="2842" y="4401"/>
                  </a:lnTo>
                  <a:lnTo>
                    <a:pt x="4584" y="5318"/>
                  </a:lnTo>
                  <a:lnTo>
                    <a:pt x="4217" y="3393"/>
                  </a:lnTo>
                  <a:lnTo>
                    <a:pt x="5592" y="2018"/>
                  </a:lnTo>
                  <a:lnTo>
                    <a:pt x="3667" y="1743"/>
                  </a:lnTo>
                  <a:lnTo>
                    <a:pt x="2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843039" y="3747622"/>
              <a:ext cx="83643" cy="79531"/>
            </a:xfrm>
            <a:custGeom>
              <a:avLst/>
              <a:gdLst/>
              <a:ahLst/>
              <a:cxnLst/>
              <a:rect l="l" t="t" r="r" b="b"/>
              <a:pathLst>
                <a:path w="5593" h="5318" extrusionOk="0">
                  <a:moveTo>
                    <a:pt x="2751" y="1"/>
                  </a:moveTo>
                  <a:lnTo>
                    <a:pt x="1926" y="1743"/>
                  </a:lnTo>
                  <a:lnTo>
                    <a:pt x="1" y="2018"/>
                  </a:lnTo>
                  <a:lnTo>
                    <a:pt x="1376" y="3393"/>
                  </a:lnTo>
                  <a:lnTo>
                    <a:pt x="1009" y="5318"/>
                  </a:lnTo>
                  <a:lnTo>
                    <a:pt x="2751" y="4401"/>
                  </a:lnTo>
                  <a:lnTo>
                    <a:pt x="4493" y="5318"/>
                  </a:lnTo>
                  <a:lnTo>
                    <a:pt x="4126" y="3393"/>
                  </a:lnTo>
                  <a:lnTo>
                    <a:pt x="5593" y="2018"/>
                  </a:lnTo>
                  <a:lnTo>
                    <a:pt x="3668" y="1743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704569" y="2861950"/>
              <a:ext cx="43893" cy="37447"/>
            </a:xfrm>
            <a:custGeom>
              <a:avLst/>
              <a:gdLst/>
              <a:ahLst/>
              <a:cxnLst/>
              <a:rect l="l" t="t" r="r" b="b"/>
              <a:pathLst>
                <a:path w="2935" h="2504" extrusionOk="0">
                  <a:moveTo>
                    <a:pt x="1651" y="1"/>
                  </a:moveTo>
                  <a:cubicBezTo>
                    <a:pt x="551" y="1"/>
                    <a:pt x="1" y="1284"/>
                    <a:pt x="734" y="2109"/>
                  </a:cubicBezTo>
                  <a:cubicBezTo>
                    <a:pt x="1005" y="2381"/>
                    <a:pt x="1336" y="2503"/>
                    <a:pt x="1658" y="2503"/>
                  </a:cubicBezTo>
                  <a:cubicBezTo>
                    <a:pt x="2315" y="2503"/>
                    <a:pt x="2934" y="1993"/>
                    <a:pt x="2934" y="1193"/>
                  </a:cubicBezTo>
                  <a:cubicBezTo>
                    <a:pt x="2934" y="551"/>
                    <a:pt x="2384" y="1"/>
                    <a:pt x="1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785462" y="2861950"/>
              <a:ext cx="45254" cy="37447"/>
            </a:xfrm>
            <a:custGeom>
              <a:avLst/>
              <a:gdLst/>
              <a:ahLst/>
              <a:cxnLst/>
              <a:rect l="l" t="t" r="r" b="b"/>
              <a:pathLst>
                <a:path w="3026" h="2504" extrusionOk="0">
                  <a:moveTo>
                    <a:pt x="1742" y="1"/>
                  </a:moveTo>
                  <a:cubicBezTo>
                    <a:pt x="642" y="1"/>
                    <a:pt x="0" y="1376"/>
                    <a:pt x="825" y="2109"/>
                  </a:cubicBezTo>
                  <a:cubicBezTo>
                    <a:pt x="1097" y="2381"/>
                    <a:pt x="1428" y="2503"/>
                    <a:pt x="1749" y="2503"/>
                  </a:cubicBezTo>
                  <a:cubicBezTo>
                    <a:pt x="2406" y="2503"/>
                    <a:pt x="3026" y="1993"/>
                    <a:pt x="3026" y="1193"/>
                  </a:cubicBezTo>
                  <a:cubicBezTo>
                    <a:pt x="3026" y="551"/>
                    <a:pt x="2384" y="1"/>
                    <a:pt x="1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869091" y="2861950"/>
              <a:ext cx="42517" cy="37447"/>
            </a:xfrm>
            <a:custGeom>
              <a:avLst/>
              <a:gdLst/>
              <a:ahLst/>
              <a:cxnLst/>
              <a:rect l="l" t="t" r="r" b="b"/>
              <a:pathLst>
                <a:path w="2843" h="2504" extrusionOk="0">
                  <a:moveTo>
                    <a:pt x="1651" y="1"/>
                  </a:moveTo>
                  <a:cubicBezTo>
                    <a:pt x="551" y="1"/>
                    <a:pt x="1" y="1284"/>
                    <a:pt x="734" y="2109"/>
                  </a:cubicBezTo>
                  <a:cubicBezTo>
                    <a:pt x="1005" y="2381"/>
                    <a:pt x="1326" y="2503"/>
                    <a:pt x="1635" y="2503"/>
                  </a:cubicBezTo>
                  <a:cubicBezTo>
                    <a:pt x="2264" y="2503"/>
                    <a:pt x="2842" y="1993"/>
                    <a:pt x="2842" y="1193"/>
                  </a:cubicBezTo>
                  <a:cubicBezTo>
                    <a:pt x="2842" y="551"/>
                    <a:pt x="2292" y="1"/>
                    <a:pt x="1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1095004" y="3071726"/>
              <a:ext cx="319454" cy="319454"/>
            </a:xfrm>
            <a:custGeom>
              <a:avLst/>
              <a:gdLst/>
              <a:ahLst/>
              <a:cxnLst/>
              <a:rect l="l" t="t" r="r" b="b"/>
              <a:pathLst>
                <a:path w="21361" h="21361" extrusionOk="0">
                  <a:moveTo>
                    <a:pt x="1" y="0"/>
                  </a:moveTo>
                  <a:lnTo>
                    <a:pt x="1" y="21360"/>
                  </a:lnTo>
                  <a:lnTo>
                    <a:pt x="21361" y="21360"/>
                  </a:lnTo>
                  <a:lnTo>
                    <a:pt x="21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1095004" y="3451496"/>
              <a:ext cx="319454" cy="91869"/>
            </a:xfrm>
            <a:custGeom>
              <a:avLst/>
              <a:gdLst/>
              <a:ahLst/>
              <a:cxnLst/>
              <a:rect l="l" t="t" r="r" b="b"/>
              <a:pathLst>
                <a:path w="21361" h="6143" extrusionOk="0">
                  <a:moveTo>
                    <a:pt x="1" y="0"/>
                  </a:moveTo>
                  <a:lnTo>
                    <a:pt x="1" y="6142"/>
                  </a:lnTo>
                  <a:lnTo>
                    <a:pt x="21361" y="6142"/>
                  </a:lnTo>
                  <a:lnTo>
                    <a:pt x="21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1095004" y="3589965"/>
              <a:ext cx="319454" cy="34292"/>
            </a:xfrm>
            <a:custGeom>
              <a:avLst/>
              <a:gdLst/>
              <a:ahLst/>
              <a:cxnLst/>
              <a:rect l="l" t="t" r="r" b="b"/>
              <a:pathLst>
                <a:path w="21361" h="2293" extrusionOk="0">
                  <a:moveTo>
                    <a:pt x="1" y="0"/>
                  </a:moveTo>
                  <a:lnTo>
                    <a:pt x="1" y="2292"/>
                  </a:lnTo>
                  <a:lnTo>
                    <a:pt x="21361" y="2292"/>
                  </a:lnTo>
                  <a:lnTo>
                    <a:pt x="21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1095004" y="3665369"/>
              <a:ext cx="319454" cy="34292"/>
            </a:xfrm>
            <a:custGeom>
              <a:avLst/>
              <a:gdLst/>
              <a:ahLst/>
              <a:cxnLst/>
              <a:rect l="l" t="t" r="r" b="b"/>
              <a:pathLst>
                <a:path w="21361" h="2293" extrusionOk="0">
                  <a:moveTo>
                    <a:pt x="1" y="0"/>
                  </a:moveTo>
                  <a:lnTo>
                    <a:pt x="1" y="2292"/>
                  </a:lnTo>
                  <a:lnTo>
                    <a:pt x="21361" y="2292"/>
                  </a:lnTo>
                  <a:lnTo>
                    <a:pt x="21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1095004" y="3742148"/>
              <a:ext cx="319454" cy="34277"/>
            </a:xfrm>
            <a:custGeom>
              <a:avLst/>
              <a:gdLst/>
              <a:ahLst/>
              <a:cxnLst/>
              <a:rect l="l" t="t" r="r" b="b"/>
              <a:pathLst>
                <a:path w="21361" h="2292" extrusionOk="0">
                  <a:moveTo>
                    <a:pt x="1" y="0"/>
                  </a:moveTo>
                  <a:lnTo>
                    <a:pt x="1" y="2292"/>
                  </a:lnTo>
                  <a:lnTo>
                    <a:pt x="21361" y="2292"/>
                  </a:lnTo>
                  <a:lnTo>
                    <a:pt x="21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1095004" y="3817552"/>
              <a:ext cx="319454" cy="34277"/>
            </a:xfrm>
            <a:custGeom>
              <a:avLst/>
              <a:gdLst/>
              <a:ahLst/>
              <a:cxnLst/>
              <a:rect l="l" t="t" r="r" b="b"/>
              <a:pathLst>
                <a:path w="21361" h="2292" extrusionOk="0">
                  <a:moveTo>
                    <a:pt x="1" y="0"/>
                  </a:moveTo>
                  <a:lnTo>
                    <a:pt x="1" y="2292"/>
                  </a:lnTo>
                  <a:lnTo>
                    <a:pt x="21361" y="2292"/>
                  </a:lnTo>
                  <a:lnTo>
                    <a:pt x="21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1500827" y="3071726"/>
              <a:ext cx="516875" cy="319454"/>
            </a:xfrm>
            <a:custGeom>
              <a:avLst/>
              <a:gdLst/>
              <a:ahLst/>
              <a:cxnLst/>
              <a:rect l="l" t="t" r="r" b="b"/>
              <a:pathLst>
                <a:path w="34562" h="21361" extrusionOk="0">
                  <a:moveTo>
                    <a:pt x="0" y="0"/>
                  </a:moveTo>
                  <a:lnTo>
                    <a:pt x="0" y="21360"/>
                  </a:lnTo>
                  <a:lnTo>
                    <a:pt x="34562" y="21360"/>
                  </a:lnTo>
                  <a:lnTo>
                    <a:pt x="34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1500827" y="3451496"/>
              <a:ext cx="516875" cy="91869"/>
            </a:xfrm>
            <a:custGeom>
              <a:avLst/>
              <a:gdLst/>
              <a:ahLst/>
              <a:cxnLst/>
              <a:rect l="l" t="t" r="r" b="b"/>
              <a:pathLst>
                <a:path w="34562" h="6143" extrusionOk="0">
                  <a:moveTo>
                    <a:pt x="0" y="0"/>
                  </a:moveTo>
                  <a:lnTo>
                    <a:pt x="0" y="6142"/>
                  </a:lnTo>
                  <a:lnTo>
                    <a:pt x="34562" y="6142"/>
                  </a:lnTo>
                  <a:lnTo>
                    <a:pt x="34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1500827" y="3589965"/>
              <a:ext cx="516875" cy="34292"/>
            </a:xfrm>
            <a:custGeom>
              <a:avLst/>
              <a:gdLst/>
              <a:ahLst/>
              <a:cxnLst/>
              <a:rect l="l" t="t" r="r" b="b"/>
              <a:pathLst>
                <a:path w="34562" h="2293" extrusionOk="0">
                  <a:moveTo>
                    <a:pt x="0" y="0"/>
                  </a:moveTo>
                  <a:lnTo>
                    <a:pt x="0" y="2292"/>
                  </a:lnTo>
                  <a:lnTo>
                    <a:pt x="34562" y="2292"/>
                  </a:lnTo>
                  <a:lnTo>
                    <a:pt x="34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1500827" y="3665369"/>
              <a:ext cx="516875" cy="34292"/>
            </a:xfrm>
            <a:custGeom>
              <a:avLst/>
              <a:gdLst/>
              <a:ahLst/>
              <a:cxnLst/>
              <a:rect l="l" t="t" r="r" b="b"/>
              <a:pathLst>
                <a:path w="34562" h="2293" extrusionOk="0">
                  <a:moveTo>
                    <a:pt x="0" y="0"/>
                  </a:moveTo>
                  <a:lnTo>
                    <a:pt x="0" y="2292"/>
                  </a:lnTo>
                  <a:lnTo>
                    <a:pt x="34562" y="2292"/>
                  </a:lnTo>
                  <a:lnTo>
                    <a:pt x="34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1500827" y="3742148"/>
              <a:ext cx="516875" cy="34277"/>
            </a:xfrm>
            <a:custGeom>
              <a:avLst/>
              <a:gdLst/>
              <a:ahLst/>
              <a:cxnLst/>
              <a:rect l="l" t="t" r="r" b="b"/>
              <a:pathLst>
                <a:path w="34562" h="2292" extrusionOk="0">
                  <a:moveTo>
                    <a:pt x="0" y="0"/>
                  </a:moveTo>
                  <a:lnTo>
                    <a:pt x="0" y="2292"/>
                  </a:lnTo>
                  <a:lnTo>
                    <a:pt x="34562" y="2292"/>
                  </a:lnTo>
                  <a:lnTo>
                    <a:pt x="34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1500827" y="3817552"/>
              <a:ext cx="319454" cy="34277"/>
            </a:xfrm>
            <a:custGeom>
              <a:avLst/>
              <a:gdLst/>
              <a:ahLst/>
              <a:cxnLst/>
              <a:rect l="l" t="t" r="r" b="b"/>
              <a:pathLst>
                <a:path w="21361" h="2292" extrusionOk="0">
                  <a:moveTo>
                    <a:pt x="0" y="0"/>
                  </a:moveTo>
                  <a:lnTo>
                    <a:pt x="0" y="2292"/>
                  </a:lnTo>
                  <a:lnTo>
                    <a:pt x="21360" y="2292"/>
                  </a:lnTo>
                  <a:lnTo>
                    <a:pt x="21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3299591" y="3340439"/>
              <a:ext cx="1243508" cy="749948"/>
            </a:xfrm>
            <a:custGeom>
              <a:avLst/>
              <a:gdLst/>
              <a:ahLst/>
              <a:cxnLst/>
              <a:rect l="l" t="t" r="r" b="b"/>
              <a:pathLst>
                <a:path w="83150" h="50147" extrusionOk="0">
                  <a:moveTo>
                    <a:pt x="2201" y="0"/>
                  </a:moveTo>
                  <a:cubicBezTo>
                    <a:pt x="917" y="0"/>
                    <a:pt x="0" y="917"/>
                    <a:pt x="0" y="2201"/>
                  </a:cubicBezTo>
                  <a:lnTo>
                    <a:pt x="0" y="47946"/>
                  </a:lnTo>
                  <a:cubicBezTo>
                    <a:pt x="0" y="49138"/>
                    <a:pt x="917" y="50146"/>
                    <a:pt x="2201" y="50146"/>
                  </a:cubicBezTo>
                  <a:lnTo>
                    <a:pt x="80949" y="50146"/>
                  </a:lnTo>
                  <a:cubicBezTo>
                    <a:pt x="82233" y="50146"/>
                    <a:pt x="83149" y="49138"/>
                    <a:pt x="83149" y="47946"/>
                  </a:cubicBezTo>
                  <a:lnTo>
                    <a:pt x="83149" y="2201"/>
                  </a:lnTo>
                  <a:cubicBezTo>
                    <a:pt x="83149" y="917"/>
                    <a:pt x="82233" y="0"/>
                    <a:pt x="809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3332492" y="3377453"/>
              <a:ext cx="1126979" cy="674545"/>
            </a:xfrm>
            <a:custGeom>
              <a:avLst/>
              <a:gdLst/>
              <a:ahLst/>
              <a:cxnLst/>
              <a:rect l="l" t="t" r="r" b="b"/>
              <a:pathLst>
                <a:path w="75358" h="45105" extrusionOk="0">
                  <a:moveTo>
                    <a:pt x="1742" y="1"/>
                  </a:moveTo>
                  <a:cubicBezTo>
                    <a:pt x="734" y="1"/>
                    <a:pt x="1" y="826"/>
                    <a:pt x="1" y="1834"/>
                  </a:cubicBezTo>
                  <a:lnTo>
                    <a:pt x="1" y="43363"/>
                  </a:lnTo>
                  <a:cubicBezTo>
                    <a:pt x="1" y="44279"/>
                    <a:pt x="734" y="45104"/>
                    <a:pt x="1742" y="45104"/>
                  </a:cubicBezTo>
                  <a:lnTo>
                    <a:pt x="75357" y="45104"/>
                  </a:lnTo>
                  <a:lnTo>
                    <a:pt x="7535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4466330" y="3688331"/>
              <a:ext cx="61719" cy="52791"/>
            </a:xfrm>
            <a:custGeom>
              <a:avLst/>
              <a:gdLst/>
              <a:ahLst/>
              <a:cxnLst/>
              <a:rect l="l" t="t" r="r" b="b"/>
              <a:pathLst>
                <a:path w="4127" h="3530" extrusionOk="0">
                  <a:moveTo>
                    <a:pt x="2293" y="1"/>
                  </a:moveTo>
                  <a:cubicBezTo>
                    <a:pt x="734" y="1"/>
                    <a:pt x="1" y="1926"/>
                    <a:pt x="1101" y="3026"/>
                  </a:cubicBezTo>
                  <a:cubicBezTo>
                    <a:pt x="1449" y="3374"/>
                    <a:pt x="1872" y="3530"/>
                    <a:pt x="2289" y="3530"/>
                  </a:cubicBezTo>
                  <a:cubicBezTo>
                    <a:pt x="3188" y="3530"/>
                    <a:pt x="4064" y="2807"/>
                    <a:pt x="4126" y="1743"/>
                  </a:cubicBezTo>
                  <a:cubicBezTo>
                    <a:pt x="4126" y="826"/>
                    <a:pt x="3301" y="1"/>
                    <a:pt x="2293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3332492" y="3377453"/>
              <a:ext cx="1126979" cy="57592"/>
            </a:xfrm>
            <a:custGeom>
              <a:avLst/>
              <a:gdLst/>
              <a:ahLst/>
              <a:cxnLst/>
              <a:rect l="l" t="t" r="r" b="b"/>
              <a:pathLst>
                <a:path w="75358" h="3851" extrusionOk="0">
                  <a:moveTo>
                    <a:pt x="1742" y="1"/>
                  </a:moveTo>
                  <a:cubicBezTo>
                    <a:pt x="734" y="1"/>
                    <a:pt x="1" y="826"/>
                    <a:pt x="1" y="1834"/>
                  </a:cubicBezTo>
                  <a:lnTo>
                    <a:pt x="1" y="3851"/>
                  </a:lnTo>
                  <a:lnTo>
                    <a:pt x="75357" y="3851"/>
                  </a:lnTo>
                  <a:lnTo>
                    <a:pt x="7535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4283970" y="3392543"/>
              <a:ext cx="27442" cy="23629"/>
            </a:xfrm>
            <a:custGeom>
              <a:avLst/>
              <a:gdLst/>
              <a:ahLst/>
              <a:cxnLst/>
              <a:rect l="l" t="t" r="r" b="b"/>
              <a:pathLst>
                <a:path w="1835" h="1580" extrusionOk="0">
                  <a:moveTo>
                    <a:pt x="1101" y="0"/>
                  </a:moveTo>
                  <a:cubicBezTo>
                    <a:pt x="368" y="0"/>
                    <a:pt x="1" y="917"/>
                    <a:pt x="459" y="1375"/>
                  </a:cubicBezTo>
                  <a:cubicBezTo>
                    <a:pt x="630" y="1517"/>
                    <a:pt x="826" y="1580"/>
                    <a:pt x="1017" y="1580"/>
                  </a:cubicBezTo>
                  <a:cubicBezTo>
                    <a:pt x="1441" y="1580"/>
                    <a:pt x="1834" y="1268"/>
                    <a:pt x="1834" y="825"/>
                  </a:cubicBezTo>
                  <a:cubicBezTo>
                    <a:pt x="1834" y="367"/>
                    <a:pt x="1468" y="0"/>
                    <a:pt x="1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4341562" y="3392543"/>
              <a:ext cx="27427" cy="23629"/>
            </a:xfrm>
            <a:custGeom>
              <a:avLst/>
              <a:gdLst/>
              <a:ahLst/>
              <a:cxnLst/>
              <a:rect l="l" t="t" r="r" b="b"/>
              <a:pathLst>
                <a:path w="1834" h="1580" extrusionOk="0">
                  <a:moveTo>
                    <a:pt x="1100" y="0"/>
                  </a:moveTo>
                  <a:cubicBezTo>
                    <a:pt x="367" y="0"/>
                    <a:pt x="0" y="917"/>
                    <a:pt x="459" y="1375"/>
                  </a:cubicBezTo>
                  <a:cubicBezTo>
                    <a:pt x="629" y="1517"/>
                    <a:pt x="826" y="1580"/>
                    <a:pt x="1016" y="1580"/>
                  </a:cubicBezTo>
                  <a:cubicBezTo>
                    <a:pt x="1441" y="1580"/>
                    <a:pt x="1834" y="1268"/>
                    <a:pt x="1834" y="825"/>
                  </a:cubicBezTo>
                  <a:cubicBezTo>
                    <a:pt x="1834" y="367"/>
                    <a:pt x="1467" y="0"/>
                    <a:pt x="1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4400515" y="3392543"/>
              <a:ext cx="27427" cy="23629"/>
            </a:xfrm>
            <a:custGeom>
              <a:avLst/>
              <a:gdLst/>
              <a:ahLst/>
              <a:cxnLst/>
              <a:rect l="l" t="t" r="r" b="b"/>
              <a:pathLst>
                <a:path w="1834" h="1580" extrusionOk="0">
                  <a:moveTo>
                    <a:pt x="1009" y="0"/>
                  </a:moveTo>
                  <a:cubicBezTo>
                    <a:pt x="367" y="0"/>
                    <a:pt x="0" y="917"/>
                    <a:pt x="459" y="1375"/>
                  </a:cubicBezTo>
                  <a:cubicBezTo>
                    <a:pt x="629" y="1517"/>
                    <a:pt x="826" y="1580"/>
                    <a:pt x="1016" y="1580"/>
                  </a:cubicBezTo>
                  <a:cubicBezTo>
                    <a:pt x="1441" y="1580"/>
                    <a:pt x="1834" y="1268"/>
                    <a:pt x="1834" y="825"/>
                  </a:cubicBezTo>
                  <a:cubicBezTo>
                    <a:pt x="1834" y="367"/>
                    <a:pt x="1467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3332492" y="3435030"/>
              <a:ext cx="1126979" cy="46630"/>
            </a:xfrm>
            <a:custGeom>
              <a:avLst/>
              <a:gdLst/>
              <a:ahLst/>
              <a:cxnLst/>
              <a:rect l="l" t="t" r="r" b="b"/>
              <a:pathLst>
                <a:path w="75358" h="3118" extrusionOk="0">
                  <a:moveTo>
                    <a:pt x="1" y="1"/>
                  </a:moveTo>
                  <a:lnTo>
                    <a:pt x="1" y="3118"/>
                  </a:lnTo>
                  <a:lnTo>
                    <a:pt x="75357" y="3118"/>
                  </a:lnTo>
                  <a:lnTo>
                    <a:pt x="753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4248332" y="3435030"/>
              <a:ext cx="211150" cy="46630"/>
            </a:xfrm>
            <a:custGeom>
              <a:avLst/>
              <a:gdLst/>
              <a:ahLst/>
              <a:cxnLst/>
              <a:rect l="l" t="t" r="r" b="b"/>
              <a:pathLst>
                <a:path w="14119" h="3118" extrusionOk="0">
                  <a:moveTo>
                    <a:pt x="0" y="1"/>
                  </a:moveTo>
                  <a:lnTo>
                    <a:pt x="0" y="3118"/>
                  </a:lnTo>
                  <a:lnTo>
                    <a:pt x="14118" y="3118"/>
                  </a:lnTo>
                  <a:lnTo>
                    <a:pt x="14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4090659" y="3435030"/>
              <a:ext cx="157686" cy="46630"/>
            </a:xfrm>
            <a:custGeom>
              <a:avLst/>
              <a:gdLst/>
              <a:ahLst/>
              <a:cxnLst/>
              <a:rect l="l" t="t" r="r" b="b"/>
              <a:pathLst>
                <a:path w="10544" h="3118" extrusionOk="0">
                  <a:moveTo>
                    <a:pt x="1" y="1"/>
                  </a:moveTo>
                  <a:lnTo>
                    <a:pt x="1" y="3118"/>
                  </a:lnTo>
                  <a:lnTo>
                    <a:pt x="10543" y="3118"/>
                  </a:lnTo>
                  <a:lnTo>
                    <a:pt x="105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3938475" y="3521411"/>
              <a:ext cx="485350" cy="122033"/>
            </a:xfrm>
            <a:custGeom>
              <a:avLst/>
              <a:gdLst/>
              <a:ahLst/>
              <a:cxnLst/>
              <a:rect l="l" t="t" r="r" b="b"/>
              <a:pathLst>
                <a:path w="32454" h="8160" extrusionOk="0">
                  <a:moveTo>
                    <a:pt x="1" y="0"/>
                  </a:moveTo>
                  <a:lnTo>
                    <a:pt x="1" y="8159"/>
                  </a:lnTo>
                  <a:lnTo>
                    <a:pt x="32454" y="8159"/>
                  </a:lnTo>
                  <a:lnTo>
                    <a:pt x="324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3938475" y="3677707"/>
              <a:ext cx="371557" cy="26067"/>
            </a:xfrm>
            <a:custGeom>
              <a:avLst/>
              <a:gdLst/>
              <a:ahLst/>
              <a:cxnLst/>
              <a:rect l="l" t="t" r="r" b="b"/>
              <a:pathLst>
                <a:path w="24845" h="1743" extrusionOk="0">
                  <a:moveTo>
                    <a:pt x="1" y="0"/>
                  </a:moveTo>
                  <a:lnTo>
                    <a:pt x="1" y="1742"/>
                  </a:lnTo>
                  <a:lnTo>
                    <a:pt x="24845" y="1742"/>
                  </a:lnTo>
                  <a:lnTo>
                    <a:pt x="248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3938475" y="3733908"/>
              <a:ext cx="485350" cy="26067"/>
            </a:xfrm>
            <a:custGeom>
              <a:avLst/>
              <a:gdLst/>
              <a:ahLst/>
              <a:cxnLst/>
              <a:rect l="l" t="t" r="r" b="b"/>
              <a:pathLst>
                <a:path w="32454" h="1743" extrusionOk="0">
                  <a:moveTo>
                    <a:pt x="1" y="1"/>
                  </a:moveTo>
                  <a:lnTo>
                    <a:pt x="1" y="1743"/>
                  </a:lnTo>
                  <a:lnTo>
                    <a:pt x="32454" y="1743"/>
                  </a:lnTo>
                  <a:lnTo>
                    <a:pt x="32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3938475" y="3790124"/>
              <a:ext cx="485350" cy="26067"/>
            </a:xfrm>
            <a:custGeom>
              <a:avLst/>
              <a:gdLst/>
              <a:ahLst/>
              <a:cxnLst/>
              <a:rect l="l" t="t" r="r" b="b"/>
              <a:pathLst>
                <a:path w="32454" h="1743" extrusionOk="0">
                  <a:moveTo>
                    <a:pt x="1" y="1"/>
                  </a:moveTo>
                  <a:lnTo>
                    <a:pt x="1" y="1742"/>
                  </a:lnTo>
                  <a:lnTo>
                    <a:pt x="32454" y="1742"/>
                  </a:lnTo>
                  <a:lnTo>
                    <a:pt x="32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3938475" y="3847702"/>
              <a:ext cx="485350" cy="24706"/>
            </a:xfrm>
            <a:custGeom>
              <a:avLst/>
              <a:gdLst/>
              <a:ahLst/>
              <a:cxnLst/>
              <a:rect l="l" t="t" r="r" b="b"/>
              <a:pathLst>
                <a:path w="32454" h="1652" extrusionOk="0">
                  <a:moveTo>
                    <a:pt x="1" y="1"/>
                  </a:moveTo>
                  <a:lnTo>
                    <a:pt x="1" y="1651"/>
                  </a:lnTo>
                  <a:lnTo>
                    <a:pt x="32454" y="1651"/>
                  </a:lnTo>
                  <a:lnTo>
                    <a:pt x="32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3938475" y="3903918"/>
              <a:ext cx="270102" cy="26067"/>
            </a:xfrm>
            <a:custGeom>
              <a:avLst/>
              <a:gdLst/>
              <a:ahLst/>
              <a:cxnLst/>
              <a:rect l="l" t="t" r="r" b="b"/>
              <a:pathLst>
                <a:path w="18061" h="1743" extrusionOk="0">
                  <a:moveTo>
                    <a:pt x="1" y="1"/>
                  </a:moveTo>
                  <a:lnTo>
                    <a:pt x="1" y="1742"/>
                  </a:lnTo>
                  <a:lnTo>
                    <a:pt x="18061" y="1742"/>
                  </a:lnTo>
                  <a:lnTo>
                    <a:pt x="18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4240106" y="3906655"/>
              <a:ext cx="47991" cy="45269"/>
            </a:xfrm>
            <a:custGeom>
              <a:avLst/>
              <a:gdLst/>
              <a:ahLst/>
              <a:cxnLst/>
              <a:rect l="l" t="t" r="r" b="b"/>
              <a:pathLst>
                <a:path w="3209" h="3027" extrusionOk="0">
                  <a:moveTo>
                    <a:pt x="1650" y="1"/>
                  </a:moveTo>
                  <a:lnTo>
                    <a:pt x="1100" y="1009"/>
                  </a:lnTo>
                  <a:lnTo>
                    <a:pt x="0" y="1193"/>
                  </a:lnTo>
                  <a:lnTo>
                    <a:pt x="825" y="1926"/>
                  </a:lnTo>
                  <a:lnTo>
                    <a:pt x="642" y="3026"/>
                  </a:lnTo>
                  <a:lnTo>
                    <a:pt x="1650" y="2476"/>
                  </a:lnTo>
                  <a:lnTo>
                    <a:pt x="2659" y="3026"/>
                  </a:lnTo>
                  <a:lnTo>
                    <a:pt x="2475" y="1926"/>
                  </a:lnTo>
                  <a:lnTo>
                    <a:pt x="3209" y="1193"/>
                  </a:lnTo>
                  <a:lnTo>
                    <a:pt x="2109" y="1009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4303172" y="3906655"/>
              <a:ext cx="47991" cy="45269"/>
            </a:xfrm>
            <a:custGeom>
              <a:avLst/>
              <a:gdLst/>
              <a:ahLst/>
              <a:cxnLst/>
              <a:rect l="l" t="t" r="r" b="b"/>
              <a:pathLst>
                <a:path w="3209" h="3027" extrusionOk="0">
                  <a:moveTo>
                    <a:pt x="1650" y="1"/>
                  </a:moveTo>
                  <a:lnTo>
                    <a:pt x="1100" y="1009"/>
                  </a:lnTo>
                  <a:lnTo>
                    <a:pt x="0" y="1193"/>
                  </a:lnTo>
                  <a:lnTo>
                    <a:pt x="825" y="1926"/>
                  </a:lnTo>
                  <a:lnTo>
                    <a:pt x="642" y="3026"/>
                  </a:lnTo>
                  <a:lnTo>
                    <a:pt x="1650" y="2476"/>
                  </a:lnTo>
                  <a:lnTo>
                    <a:pt x="2567" y="3026"/>
                  </a:lnTo>
                  <a:lnTo>
                    <a:pt x="2384" y="1926"/>
                  </a:lnTo>
                  <a:lnTo>
                    <a:pt x="3209" y="1193"/>
                  </a:lnTo>
                  <a:lnTo>
                    <a:pt x="2109" y="1009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4366238" y="3903905"/>
              <a:ext cx="47991" cy="45269"/>
            </a:xfrm>
            <a:custGeom>
              <a:avLst/>
              <a:gdLst/>
              <a:ahLst/>
              <a:cxnLst/>
              <a:rect l="l" t="t" r="r" b="b"/>
              <a:pathLst>
                <a:path w="3209" h="3027" extrusionOk="0">
                  <a:moveTo>
                    <a:pt x="1559" y="1"/>
                  </a:moveTo>
                  <a:lnTo>
                    <a:pt x="1100" y="1009"/>
                  </a:lnTo>
                  <a:lnTo>
                    <a:pt x="0" y="1193"/>
                  </a:lnTo>
                  <a:lnTo>
                    <a:pt x="825" y="1926"/>
                  </a:lnTo>
                  <a:lnTo>
                    <a:pt x="642" y="3026"/>
                  </a:lnTo>
                  <a:lnTo>
                    <a:pt x="642" y="3026"/>
                  </a:lnTo>
                  <a:lnTo>
                    <a:pt x="1559" y="2476"/>
                  </a:lnTo>
                  <a:lnTo>
                    <a:pt x="2567" y="3026"/>
                  </a:lnTo>
                  <a:lnTo>
                    <a:pt x="2384" y="1926"/>
                  </a:lnTo>
                  <a:lnTo>
                    <a:pt x="3209" y="1193"/>
                  </a:lnTo>
                  <a:lnTo>
                    <a:pt x="2109" y="1009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3368145" y="3521411"/>
              <a:ext cx="182346" cy="182361"/>
            </a:xfrm>
            <a:custGeom>
              <a:avLst/>
              <a:gdLst/>
              <a:ahLst/>
              <a:cxnLst/>
              <a:rect l="l" t="t" r="r" b="b"/>
              <a:pathLst>
                <a:path w="12193" h="12194" extrusionOk="0">
                  <a:moveTo>
                    <a:pt x="0" y="0"/>
                  </a:moveTo>
                  <a:lnTo>
                    <a:pt x="0" y="12193"/>
                  </a:lnTo>
                  <a:lnTo>
                    <a:pt x="12193" y="12193"/>
                  </a:lnTo>
                  <a:lnTo>
                    <a:pt x="121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3368145" y="3738036"/>
              <a:ext cx="182346" cy="52103"/>
            </a:xfrm>
            <a:custGeom>
              <a:avLst/>
              <a:gdLst/>
              <a:ahLst/>
              <a:cxnLst/>
              <a:rect l="l" t="t" r="r" b="b"/>
              <a:pathLst>
                <a:path w="12193" h="3484" extrusionOk="0">
                  <a:moveTo>
                    <a:pt x="0" y="0"/>
                  </a:moveTo>
                  <a:lnTo>
                    <a:pt x="0" y="3484"/>
                  </a:lnTo>
                  <a:lnTo>
                    <a:pt x="12193" y="3484"/>
                  </a:lnTo>
                  <a:lnTo>
                    <a:pt x="12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3368145" y="3816176"/>
              <a:ext cx="182346" cy="19202"/>
            </a:xfrm>
            <a:custGeom>
              <a:avLst/>
              <a:gdLst/>
              <a:ahLst/>
              <a:cxnLst/>
              <a:rect l="l" t="t" r="r" b="b"/>
              <a:pathLst>
                <a:path w="12193" h="1284" extrusionOk="0">
                  <a:moveTo>
                    <a:pt x="0" y="0"/>
                  </a:moveTo>
                  <a:lnTo>
                    <a:pt x="0" y="1284"/>
                  </a:lnTo>
                  <a:lnTo>
                    <a:pt x="12193" y="1284"/>
                  </a:lnTo>
                  <a:lnTo>
                    <a:pt x="121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3368145" y="3860054"/>
              <a:ext cx="182346" cy="19202"/>
            </a:xfrm>
            <a:custGeom>
              <a:avLst/>
              <a:gdLst/>
              <a:ahLst/>
              <a:cxnLst/>
              <a:rect l="l" t="t" r="r" b="b"/>
              <a:pathLst>
                <a:path w="12193" h="1284" extrusionOk="0">
                  <a:moveTo>
                    <a:pt x="0" y="0"/>
                  </a:moveTo>
                  <a:lnTo>
                    <a:pt x="0" y="1283"/>
                  </a:lnTo>
                  <a:lnTo>
                    <a:pt x="12193" y="1283"/>
                  </a:lnTo>
                  <a:lnTo>
                    <a:pt x="121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3368145" y="3903918"/>
              <a:ext cx="182346" cy="19217"/>
            </a:xfrm>
            <a:custGeom>
              <a:avLst/>
              <a:gdLst/>
              <a:ahLst/>
              <a:cxnLst/>
              <a:rect l="l" t="t" r="r" b="b"/>
              <a:pathLst>
                <a:path w="12193" h="1285" extrusionOk="0">
                  <a:moveTo>
                    <a:pt x="0" y="1"/>
                  </a:moveTo>
                  <a:lnTo>
                    <a:pt x="0" y="1284"/>
                  </a:lnTo>
                  <a:lnTo>
                    <a:pt x="12193" y="1284"/>
                  </a:lnTo>
                  <a:lnTo>
                    <a:pt x="121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3368145" y="3946420"/>
              <a:ext cx="182346" cy="20578"/>
            </a:xfrm>
            <a:custGeom>
              <a:avLst/>
              <a:gdLst/>
              <a:ahLst/>
              <a:cxnLst/>
              <a:rect l="l" t="t" r="r" b="b"/>
              <a:pathLst>
                <a:path w="12193" h="1376" extrusionOk="0">
                  <a:moveTo>
                    <a:pt x="0" y="1"/>
                  </a:moveTo>
                  <a:lnTo>
                    <a:pt x="0" y="1376"/>
                  </a:lnTo>
                  <a:lnTo>
                    <a:pt x="12193" y="1376"/>
                  </a:lnTo>
                  <a:lnTo>
                    <a:pt x="121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3599846" y="3521411"/>
              <a:ext cx="296139" cy="182361"/>
            </a:xfrm>
            <a:custGeom>
              <a:avLst/>
              <a:gdLst/>
              <a:ahLst/>
              <a:cxnLst/>
              <a:rect l="l" t="t" r="r" b="b"/>
              <a:pathLst>
                <a:path w="19802" h="12194" extrusionOk="0">
                  <a:moveTo>
                    <a:pt x="0" y="0"/>
                  </a:moveTo>
                  <a:lnTo>
                    <a:pt x="0" y="12193"/>
                  </a:lnTo>
                  <a:lnTo>
                    <a:pt x="19802" y="12193"/>
                  </a:lnTo>
                  <a:lnTo>
                    <a:pt x="19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3599846" y="3738036"/>
              <a:ext cx="296139" cy="52103"/>
            </a:xfrm>
            <a:custGeom>
              <a:avLst/>
              <a:gdLst/>
              <a:ahLst/>
              <a:cxnLst/>
              <a:rect l="l" t="t" r="r" b="b"/>
              <a:pathLst>
                <a:path w="19802" h="3484" extrusionOk="0">
                  <a:moveTo>
                    <a:pt x="0" y="0"/>
                  </a:moveTo>
                  <a:lnTo>
                    <a:pt x="0" y="3484"/>
                  </a:lnTo>
                  <a:lnTo>
                    <a:pt x="19802" y="3484"/>
                  </a:lnTo>
                  <a:lnTo>
                    <a:pt x="19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3599846" y="3816176"/>
              <a:ext cx="296139" cy="19202"/>
            </a:xfrm>
            <a:custGeom>
              <a:avLst/>
              <a:gdLst/>
              <a:ahLst/>
              <a:cxnLst/>
              <a:rect l="l" t="t" r="r" b="b"/>
              <a:pathLst>
                <a:path w="19802" h="1284" extrusionOk="0">
                  <a:moveTo>
                    <a:pt x="0" y="0"/>
                  </a:moveTo>
                  <a:lnTo>
                    <a:pt x="0" y="1284"/>
                  </a:lnTo>
                  <a:lnTo>
                    <a:pt x="19802" y="1284"/>
                  </a:lnTo>
                  <a:lnTo>
                    <a:pt x="19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3599846" y="3860054"/>
              <a:ext cx="296139" cy="19202"/>
            </a:xfrm>
            <a:custGeom>
              <a:avLst/>
              <a:gdLst/>
              <a:ahLst/>
              <a:cxnLst/>
              <a:rect l="l" t="t" r="r" b="b"/>
              <a:pathLst>
                <a:path w="19802" h="1284" extrusionOk="0">
                  <a:moveTo>
                    <a:pt x="0" y="0"/>
                  </a:moveTo>
                  <a:lnTo>
                    <a:pt x="0" y="1283"/>
                  </a:lnTo>
                  <a:lnTo>
                    <a:pt x="19802" y="1283"/>
                  </a:lnTo>
                  <a:lnTo>
                    <a:pt x="19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3599846" y="3903918"/>
              <a:ext cx="296139" cy="19217"/>
            </a:xfrm>
            <a:custGeom>
              <a:avLst/>
              <a:gdLst/>
              <a:ahLst/>
              <a:cxnLst/>
              <a:rect l="l" t="t" r="r" b="b"/>
              <a:pathLst>
                <a:path w="19802" h="1285" extrusionOk="0">
                  <a:moveTo>
                    <a:pt x="0" y="1"/>
                  </a:moveTo>
                  <a:lnTo>
                    <a:pt x="0" y="1284"/>
                  </a:lnTo>
                  <a:lnTo>
                    <a:pt x="19802" y="1284"/>
                  </a:lnTo>
                  <a:lnTo>
                    <a:pt x="19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3599846" y="3946420"/>
              <a:ext cx="182346" cy="20578"/>
            </a:xfrm>
            <a:custGeom>
              <a:avLst/>
              <a:gdLst/>
              <a:ahLst/>
              <a:cxnLst/>
              <a:rect l="l" t="t" r="r" b="b"/>
              <a:pathLst>
                <a:path w="12193" h="1376" extrusionOk="0">
                  <a:moveTo>
                    <a:pt x="0" y="1"/>
                  </a:moveTo>
                  <a:lnTo>
                    <a:pt x="0" y="1376"/>
                  </a:lnTo>
                  <a:lnTo>
                    <a:pt x="12193" y="1376"/>
                  </a:lnTo>
                  <a:lnTo>
                    <a:pt x="121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7676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Результаты</a:t>
            </a:r>
            <a:endParaRPr dirty="0"/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374722" y="1869476"/>
            <a:ext cx="2104794" cy="481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Разработано мобильное приложение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400882" y="3322337"/>
            <a:ext cx="2076000" cy="440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Разработано настольное приложение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372045" y="2627215"/>
            <a:ext cx="2076000" cy="4136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Разработан инструмент управления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4FF00"/>
      </a:accent1>
      <a:accent2>
        <a:srgbClr val="64FF00"/>
      </a:accent2>
      <a:accent3>
        <a:srgbClr val="64FF00"/>
      </a:accent3>
      <a:accent4>
        <a:srgbClr val="64FF00"/>
      </a:accent4>
      <a:accent5>
        <a:srgbClr val="64FF00"/>
      </a:accent5>
      <a:accent6>
        <a:srgbClr val="64FF00"/>
      </a:accent6>
      <a:hlink>
        <a:srgbClr val="64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303</Words>
  <Application>Microsoft Office PowerPoint</Application>
  <PresentationFormat>Экран (16:9)</PresentationFormat>
  <Paragraphs>43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Söhne</vt:lpstr>
      <vt:lpstr>Roboto Light</vt:lpstr>
      <vt:lpstr>Roboto Thin</vt:lpstr>
      <vt:lpstr>Didact Gothic</vt:lpstr>
      <vt:lpstr>Arial</vt:lpstr>
      <vt:lpstr>Roboto Mono Thin</vt:lpstr>
      <vt:lpstr>Times New Roman</vt:lpstr>
      <vt:lpstr>Roboto Black</vt:lpstr>
      <vt:lpstr>Impact</vt:lpstr>
      <vt:lpstr>WEB PROPOSAL</vt:lpstr>
      <vt:lpstr>Terminal Control</vt:lpstr>
      <vt:lpstr>Цели и задачи</vt:lpstr>
      <vt:lpstr>Принципы работы</vt:lpstr>
      <vt:lpstr>SSH</vt:lpstr>
      <vt:lpstr>Wake-on-lan</vt:lpstr>
      <vt:lpstr>Terminal</vt:lpstr>
      <vt:lpstr>Мобильное приложение</vt:lpstr>
      <vt:lpstr>Компьютерное приложение</vt:lpstr>
      <vt:lpstr>Результаты</vt:lpstr>
      <vt:lpstr>— Артур Чарльз Кларк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Control</dc:title>
  <dc:creator>Nikita Voronov</dc:creator>
  <cp:lastModifiedBy>никита воронов</cp:lastModifiedBy>
  <cp:revision>2</cp:revision>
  <dcterms:modified xsi:type="dcterms:W3CDTF">2024-02-20T16:43:12Z</dcterms:modified>
</cp:coreProperties>
</file>