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9" r:id="rId3"/>
    <p:sldId id="258" r:id="rId4"/>
    <p:sldId id="264" r:id="rId5"/>
    <p:sldId id="265" r:id="rId6"/>
    <p:sldId id="271" r:id="rId7"/>
    <p:sldId id="261" r:id="rId8"/>
    <p:sldId id="280" r:id="rId9"/>
    <p:sldId id="281" r:id="rId10"/>
    <p:sldId id="268" r:id="rId11"/>
    <p:sldId id="279" r:id="rId12"/>
  </p:sldIdLst>
  <p:sldSz cx="9144000" cy="5143500" type="screen16x9"/>
  <p:notesSz cx="6858000" cy="9144000"/>
  <p:embeddedFontLst>
    <p:embeddedFont>
      <p:font typeface="Palanquin Dark" panose="020B0604020202020204" charset="0"/>
      <p:regular r:id="rId14"/>
      <p:bold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lack" panose="00000A00000000000000" pitchFamily="2" charset="0"/>
      <p:bold r:id="rId20"/>
      <p:boldItalic r:id="rId21"/>
    </p:embeddedFont>
    <p:embeddedFont>
      <p:font typeface="Segoe UI Black" panose="020B0A02040204020203" pitchFamily="3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392A1-D220-404A-86DF-E29C75788897}">
  <a:tblStyle styleId="{DF0392A1-D220-404A-86DF-E29C75788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4b3b7ab8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4b3b7ab8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C35A6EBA-112E-B953-199B-FA7B5AE6C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>
            <a:extLst>
              <a:ext uri="{FF2B5EF4-FFF2-40B4-BE49-F238E27FC236}">
                <a16:creationId xmlns:a16="http://schemas.microsoft.com/office/drawing/2014/main" id="{667DC5BF-0186-64FE-C394-6CFB74708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>
            <a:extLst>
              <a:ext uri="{FF2B5EF4-FFF2-40B4-BE49-F238E27FC236}">
                <a16:creationId xmlns:a16="http://schemas.microsoft.com/office/drawing/2014/main" id="{BDC28B2F-D9A8-6DCC-787E-FE07A1CA9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2CC7421A-C017-FE18-111C-35C8B199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>
            <a:extLst>
              <a:ext uri="{FF2B5EF4-FFF2-40B4-BE49-F238E27FC236}">
                <a16:creationId xmlns:a16="http://schemas.microsoft.com/office/drawing/2014/main" id="{DAAC1DE0-15D5-35A5-3163-60A3E51E3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>
            <a:extLst>
              <a:ext uri="{FF2B5EF4-FFF2-40B4-BE49-F238E27FC236}">
                <a16:creationId xmlns:a16="http://schemas.microsoft.com/office/drawing/2014/main" id="{AF4F09B1-5775-8711-0194-37C6AE2BA7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4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066255" y="2364736"/>
            <a:ext cx="120143" cy="215424"/>
          </a:xfrm>
          <a:custGeom>
            <a:avLst/>
            <a:gdLst/>
            <a:ahLst/>
            <a:cxnLst/>
            <a:rect l="l" t="t" r="r" b="b"/>
            <a:pathLst>
              <a:path w="4504" h="8076" extrusionOk="0">
                <a:moveTo>
                  <a:pt x="2068" y="403"/>
                </a:moveTo>
                <a:cubicBezTo>
                  <a:pt x="2435" y="403"/>
                  <a:pt x="2869" y="737"/>
                  <a:pt x="3202" y="1304"/>
                </a:cubicBezTo>
                <a:cubicBezTo>
                  <a:pt x="3669" y="2104"/>
                  <a:pt x="3903" y="2972"/>
                  <a:pt x="3970" y="3872"/>
                </a:cubicBezTo>
                <a:cubicBezTo>
                  <a:pt x="4070" y="4773"/>
                  <a:pt x="3970" y="5707"/>
                  <a:pt x="3703" y="6541"/>
                </a:cubicBezTo>
                <a:cubicBezTo>
                  <a:pt x="3436" y="7208"/>
                  <a:pt x="3036" y="7642"/>
                  <a:pt x="2669" y="7675"/>
                </a:cubicBezTo>
                <a:cubicBezTo>
                  <a:pt x="2650" y="7677"/>
                  <a:pt x="2632" y="7677"/>
                  <a:pt x="2613" y="7677"/>
                </a:cubicBezTo>
                <a:cubicBezTo>
                  <a:pt x="2226" y="7677"/>
                  <a:pt x="1785" y="7347"/>
                  <a:pt x="1434" y="6774"/>
                </a:cubicBezTo>
                <a:cubicBezTo>
                  <a:pt x="600" y="5140"/>
                  <a:pt x="400" y="3238"/>
                  <a:pt x="967" y="1504"/>
                </a:cubicBezTo>
                <a:cubicBezTo>
                  <a:pt x="1201" y="837"/>
                  <a:pt x="1568" y="436"/>
                  <a:pt x="2001" y="403"/>
                </a:cubicBezTo>
                <a:close/>
                <a:moveTo>
                  <a:pt x="2039" y="1"/>
                </a:moveTo>
                <a:cubicBezTo>
                  <a:pt x="2015" y="1"/>
                  <a:pt x="1992" y="1"/>
                  <a:pt x="1968" y="3"/>
                </a:cubicBezTo>
                <a:cubicBezTo>
                  <a:pt x="1401" y="70"/>
                  <a:pt x="901" y="537"/>
                  <a:pt x="600" y="1370"/>
                </a:cubicBezTo>
                <a:cubicBezTo>
                  <a:pt x="0" y="3238"/>
                  <a:pt x="167" y="5240"/>
                  <a:pt x="1101" y="6974"/>
                </a:cubicBezTo>
                <a:cubicBezTo>
                  <a:pt x="1534" y="7675"/>
                  <a:pt x="2068" y="8075"/>
                  <a:pt x="2602" y="8075"/>
                </a:cubicBezTo>
                <a:lnTo>
                  <a:pt x="2702" y="8075"/>
                </a:lnTo>
                <a:cubicBezTo>
                  <a:pt x="3302" y="8009"/>
                  <a:pt x="3769" y="7542"/>
                  <a:pt x="4103" y="6708"/>
                </a:cubicBezTo>
                <a:cubicBezTo>
                  <a:pt x="4403" y="5774"/>
                  <a:pt x="4503" y="4806"/>
                  <a:pt x="4403" y="3839"/>
                </a:cubicBezTo>
                <a:cubicBezTo>
                  <a:pt x="4336" y="2872"/>
                  <a:pt x="4036" y="1938"/>
                  <a:pt x="3569" y="1104"/>
                </a:cubicBezTo>
                <a:cubicBezTo>
                  <a:pt x="3122" y="368"/>
                  <a:pt x="2582" y="1"/>
                  <a:pt x="20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479853-2DBC-8646-DAD2-95ACE1B09EA7}"/>
              </a:ext>
            </a:extLst>
          </p:cNvPr>
          <p:cNvGrpSpPr/>
          <p:nvPr/>
        </p:nvGrpSpPr>
        <p:grpSpPr>
          <a:xfrm>
            <a:off x="3913033" y="642527"/>
            <a:ext cx="4938073" cy="4265347"/>
            <a:chOff x="4552034" y="773157"/>
            <a:chExt cx="4435525" cy="3831262"/>
          </a:xfrm>
        </p:grpSpPr>
        <p:sp>
          <p:nvSpPr>
            <p:cNvPr id="170" name="Google Shape;170;p26"/>
            <p:cNvSpPr/>
            <p:nvPr/>
          </p:nvSpPr>
          <p:spPr>
            <a:xfrm>
              <a:off x="4674724" y="4352584"/>
              <a:ext cx="4312835" cy="251835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F83B554-F34C-C8E4-C669-3168587387DE}"/>
                </a:ext>
              </a:extLst>
            </p:cNvPr>
            <p:cNvGrpSpPr/>
            <p:nvPr/>
          </p:nvGrpSpPr>
          <p:grpSpPr>
            <a:xfrm>
              <a:off x="4552034" y="773157"/>
              <a:ext cx="4092088" cy="3705811"/>
              <a:chOff x="4552034" y="773157"/>
              <a:chExt cx="4092088" cy="3705811"/>
            </a:xfrm>
          </p:grpSpPr>
          <p:sp>
            <p:nvSpPr>
              <p:cNvPr id="169" name="Google Shape;169;p26"/>
              <p:cNvSpPr/>
              <p:nvPr/>
            </p:nvSpPr>
            <p:spPr>
              <a:xfrm rot="2240827">
                <a:off x="4552034" y="773157"/>
                <a:ext cx="4039612" cy="2967445"/>
              </a:xfrm>
              <a:custGeom>
                <a:avLst/>
                <a:gdLst/>
                <a:ahLst/>
                <a:cxnLst/>
                <a:rect l="l" t="t" r="r" b="b"/>
                <a:pathLst>
                  <a:path w="151443" h="111248" extrusionOk="0">
                    <a:moveTo>
                      <a:pt x="121092" y="1"/>
                    </a:moveTo>
                    <a:cubicBezTo>
                      <a:pt x="118111" y="1"/>
                      <a:pt x="114831" y="806"/>
                      <a:pt x="111247" y="2660"/>
                    </a:cubicBezTo>
                    <a:cubicBezTo>
                      <a:pt x="97971" y="9532"/>
                      <a:pt x="97037" y="24476"/>
                      <a:pt x="78890" y="25377"/>
                    </a:cubicBezTo>
                    <a:cubicBezTo>
                      <a:pt x="77070" y="25468"/>
                      <a:pt x="75284" y="25506"/>
                      <a:pt x="73527" y="25506"/>
                    </a:cubicBezTo>
                    <a:cubicBezTo>
                      <a:pt x="64901" y="25506"/>
                      <a:pt x="56984" y="24592"/>
                      <a:pt x="49133" y="24592"/>
                    </a:cubicBezTo>
                    <a:cubicBezTo>
                      <a:pt x="39865" y="24592"/>
                      <a:pt x="30689" y="25865"/>
                      <a:pt x="20549" y="31414"/>
                    </a:cubicBezTo>
                    <a:cubicBezTo>
                      <a:pt x="3436" y="40788"/>
                      <a:pt x="1" y="54497"/>
                      <a:pt x="3303" y="70576"/>
                    </a:cubicBezTo>
                    <a:cubicBezTo>
                      <a:pt x="8984" y="98326"/>
                      <a:pt x="32934" y="111248"/>
                      <a:pt x="60420" y="111248"/>
                    </a:cubicBezTo>
                    <a:cubicBezTo>
                      <a:pt x="72152" y="111248"/>
                      <a:pt x="84528" y="108893"/>
                      <a:pt x="96403" y="104333"/>
                    </a:cubicBezTo>
                    <a:cubicBezTo>
                      <a:pt x="134030" y="89889"/>
                      <a:pt x="151442" y="56599"/>
                      <a:pt x="142936" y="23308"/>
                    </a:cubicBezTo>
                    <a:cubicBezTo>
                      <a:pt x="140341" y="13221"/>
                      <a:pt x="133174" y="1"/>
                      <a:pt x="12109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239746" y="3182527"/>
                <a:ext cx="723442" cy="942309"/>
              </a:xfrm>
              <a:custGeom>
                <a:avLst/>
                <a:gdLst/>
                <a:ahLst/>
                <a:cxnLst/>
                <a:rect l="l" t="t" r="r" b="b"/>
                <a:pathLst>
                  <a:path w="27121" h="35326" extrusionOk="0">
                    <a:moveTo>
                      <a:pt x="13544" y="467"/>
                    </a:moveTo>
                    <a:cubicBezTo>
                      <a:pt x="20148" y="467"/>
                      <a:pt x="26620" y="4670"/>
                      <a:pt x="26620" y="8940"/>
                    </a:cubicBezTo>
                    <a:cubicBezTo>
                      <a:pt x="26620" y="21182"/>
                      <a:pt x="21249" y="34825"/>
                      <a:pt x="13544" y="34825"/>
                    </a:cubicBezTo>
                    <a:cubicBezTo>
                      <a:pt x="5838" y="34825"/>
                      <a:pt x="468" y="21182"/>
                      <a:pt x="468" y="8940"/>
                    </a:cubicBezTo>
                    <a:cubicBezTo>
                      <a:pt x="468" y="4637"/>
                      <a:pt x="6939" y="467"/>
                      <a:pt x="13544" y="467"/>
                    </a:cubicBezTo>
                    <a:close/>
                    <a:moveTo>
                      <a:pt x="13544" y="0"/>
                    </a:moveTo>
                    <a:cubicBezTo>
                      <a:pt x="6572" y="0"/>
                      <a:pt x="1" y="4337"/>
                      <a:pt x="1" y="8940"/>
                    </a:cubicBezTo>
                    <a:cubicBezTo>
                      <a:pt x="1" y="21415"/>
                      <a:pt x="5571" y="35325"/>
                      <a:pt x="13544" y="35325"/>
                    </a:cubicBezTo>
                    <a:cubicBezTo>
                      <a:pt x="21549" y="35325"/>
                      <a:pt x="27120" y="21415"/>
                      <a:pt x="27120" y="8940"/>
                    </a:cubicBezTo>
                    <a:cubicBezTo>
                      <a:pt x="27120" y="4337"/>
                      <a:pt x="20515" y="0"/>
                      <a:pt x="13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5594785" y="3184288"/>
                <a:ext cx="95229" cy="935212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060" extrusionOk="0">
                    <a:moveTo>
                      <a:pt x="434" y="1"/>
                    </a:moveTo>
                    <a:lnTo>
                      <a:pt x="67" y="368"/>
                    </a:lnTo>
                    <a:cubicBezTo>
                      <a:pt x="2369" y="2636"/>
                      <a:pt x="3202" y="21316"/>
                      <a:pt x="0" y="34959"/>
                    </a:cubicBezTo>
                    <a:lnTo>
                      <a:pt x="501" y="35059"/>
                    </a:lnTo>
                    <a:cubicBezTo>
                      <a:pt x="3569" y="21917"/>
                      <a:pt x="3069" y="2669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399900" y="3907704"/>
                <a:ext cx="25847" cy="2806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052" extrusionOk="0">
                    <a:moveTo>
                      <a:pt x="276" y="0"/>
                    </a:moveTo>
                    <a:cubicBezTo>
                      <a:pt x="235" y="0"/>
                      <a:pt x="198" y="11"/>
                      <a:pt x="168" y="34"/>
                    </a:cubicBezTo>
                    <a:cubicBezTo>
                      <a:pt x="1" y="134"/>
                      <a:pt x="34" y="434"/>
                      <a:pt x="201" y="701"/>
                    </a:cubicBezTo>
                    <a:cubicBezTo>
                      <a:pt x="367" y="922"/>
                      <a:pt x="578" y="1051"/>
                      <a:pt x="722" y="1051"/>
                    </a:cubicBezTo>
                    <a:cubicBezTo>
                      <a:pt x="752" y="1051"/>
                      <a:pt x="779" y="1046"/>
                      <a:pt x="802" y="1034"/>
                    </a:cubicBezTo>
                    <a:cubicBezTo>
                      <a:pt x="968" y="934"/>
                      <a:pt x="935" y="601"/>
                      <a:pt x="768" y="334"/>
                    </a:cubicBezTo>
                    <a:cubicBezTo>
                      <a:pt x="613" y="127"/>
                      <a:pt x="418" y="0"/>
                      <a:pt x="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5425721" y="3945982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7" y="0"/>
                    </a:moveTo>
                    <a:cubicBezTo>
                      <a:pt x="212" y="0"/>
                      <a:pt x="171" y="11"/>
                      <a:pt x="134" y="33"/>
                    </a:cubicBezTo>
                    <a:cubicBezTo>
                      <a:pt x="0" y="133"/>
                      <a:pt x="34" y="433"/>
                      <a:pt x="200" y="700"/>
                    </a:cubicBezTo>
                    <a:cubicBezTo>
                      <a:pt x="334" y="914"/>
                      <a:pt x="531" y="1063"/>
                      <a:pt x="690" y="1063"/>
                    </a:cubicBezTo>
                    <a:cubicBezTo>
                      <a:pt x="730" y="1063"/>
                      <a:pt x="768" y="1054"/>
                      <a:pt x="801" y="1034"/>
                    </a:cubicBezTo>
                    <a:cubicBezTo>
                      <a:pt x="934" y="934"/>
                      <a:pt x="934" y="633"/>
                      <a:pt x="734" y="367"/>
                    </a:cubicBezTo>
                    <a:cubicBezTo>
                      <a:pt x="604" y="133"/>
                      <a:pt x="414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5439966" y="3909492"/>
                <a:ext cx="24941" cy="275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34" extrusionOk="0">
                    <a:moveTo>
                      <a:pt x="259" y="0"/>
                    </a:moveTo>
                    <a:cubicBezTo>
                      <a:pt x="214" y="0"/>
                      <a:pt x="171" y="11"/>
                      <a:pt x="133" y="33"/>
                    </a:cubicBezTo>
                    <a:cubicBezTo>
                      <a:pt x="0" y="133"/>
                      <a:pt x="0" y="434"/>
                      <a:pt x="200" y="700"/>
                    </a:cubicBezTo>
                    <a:cubicBezTo>
                      <a:pt x="329" y="907"/>
                      <a:pt x="519" y="1034"/>
                      <a:pt x="675" y="1034"/>
                    </a:cubicBezTo>
                    <a:cubicBezTo>
                      <a:pt x="720" y="1034"/>
                      <a:pt x="763" y="1023"/>
                      <a:pt x="801" y="1001"/>
                    </a:cubicBezTo>
                    <a:cubicBezTo>
                      <a:pt x="934" y="901"/>
                      <a:pt x="934" y="600"/>
                      <a:pt x="734" y="334"/>
                    </a:cubicBezTo>
                    <a:cubicBezTo>
                      <a:pt x="605" y="127"/>
                      <a:pt x="415" y="0"/>
                      <a:pt x="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5465760" y="3947743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5" y="0"/>
                    </a:moveTo>
                    <a:cubicBezTo>
                      <a:pt x="212" y="0"/>
                      <a:pt x="171" y="11"/>
                      <a:pt x="134" y="34"/>
                    </a:cubicBezTo>
                    <a:cubicBezTo>
                      <a:pt x="0" y="134"/>
                      <a:pt x="34" y="434"/>
                      <a:pt x="201" y="701"/>
                    </a:cubicBezTo>
                    <a:cubicBezTo>
                      <a:pt x="334" y="914"/>
                      <a:pt x="531" y="1064"/>
                      <a:pt x="690" y="1064"/>
                    </a:cubicBezTo>
                    <a:cubicBezTo>
                      <a:pt x="730" y="1064"/>
                      <a:pt x="768" y="1054"/>
                      <a:pt x="801" y="1034"/>
                    </a:cubicBezTo>
                    <a:cubicBezTo>
                      <a:pt x="934" y="934"/>
                      <a:pt x="901" y="634"/>
                      <a:pt x="734" y="334"/>
                    </a:cubicBezTo>
                    <a:cubicBezTo>
                      <a:pt x="579" y="127"/>
                      <a:pt x="404" y="0"/>
                      <a:pt x="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5450636" y="3984314"/>
                <a:ext cx="2582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064" extrusionOk="0">
                    <a:moveTo>
                      <a:pt x="244" y="1"/>
                    </a:moveTo>
                    <a:cubicBezTo>
                      <a:pt x="204" y="1"/>
                      <a:pt x="167" y="10"/>
                      <a:pt x="134" y="30"/>
                    </a:cubicBezTo>
                    <a:cubicBezTo>
                      <a:pt x="0" y="130"/>
                      <a:pt x="34" y="431"/>
                      <a:pt x="200" y="697"/>
                    </a:cubicBezTo>
                    <a:cubicBezTo>
                      <a:pt x="330" y="931"/>
                      <a:pt x="521" y="1064"/>
                      <a:pt x="678" y="1064"/>
                    </a:cubicBezTo>
                    <a:cubicBezTo>
                      <a:pt x="722" y="1064"/>
                      <a:pt x="764" y="1053"/>
                      <a:pt x="801" y="1031"/>
                    </a:cubicBezTo>
                    <a:cubicBezTo>
                      <a:pt x="968" y="931"/>
                      <a:pt x="934" y="631"/>
                      <a:pt x="734" y="364"/>
                    </a:cubicBezTo>
                    <a:cubicBezTo>
                      <a:pt x="601" y="150"/>
                      <a:pt x="403" y="1"/>
                      <a:pt x="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5703324" y="1773093"/>
                <a:ext cx="452055" cy="573051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715782" y="1870081"/>
                <a:ext cx="565929" cy="74833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924885" y="2610463"/>
                <a:ext cx="165543" cy="188589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7070" extrusionOk="0">
                    <a:moveTo>
                      <a:pt x="4837" y="398"/>
                    </a:moveTo>
                    <a:cubicBezTo>
                      <a:pt x="5004" y="398"/>
                      <a:pt x="5171" y="431"/>
                      <a:pt x="5338" y="531"/>
                    </a:cubicBezTo>
                    <a:cubicBezTo>
                      <a:pt x="5671" y="765"/>
                      <a:pt x="5805" y="1332"/>
                      <a:pt x="5671" y="2032"/>
                    </a:cubicBezTo>
                    <a:cubicBezTo>
                      <a:pt x="5304" y="3800"/>
                      <a:pt x="4204" y="5368"/>
                      <a:pt x="2669" y="6369"/>
                    </a:cubicBezTo>
                    <a:cubicBezTo>
                      <a:pt x="2308" y="6570"/>
                      <a:pt x="1958" y="6674"/>
                      <a:pt x="1664" y="6674"/>
                    </a:cubicBezTo>
                    <a:cubicBezTo>
                      <a:pt x="1470" y="6674"/>
                      <a:pt x="1301" y="6628"/>
                      <a:pt x="1168" y="6535"/>
                    </a:cubicBezTo>
                    <a:cubicBezTo>
                      <a:pt x="434" y="6035"/>
                      <a:pt x="768" y="4234"/>
                      <a:pt x="1902" y="2599"/>
                    </a:cubicBezTo>
                    <a:cubicBezTo>
                      <a:pt x="2402" y="1832"/>
                      <a:pt x="3036" y="1198"/>
                      <a:pt x="3803" y="731"/>
                    </a:cubicBezTo>
                    <a:cubicBezTo>
                      <a:pt x="4137" y="531"/>
                      <a:pt x="4471" y="431"/>
                      <a:pt x="4837" y="398"/>
                    </a:cubicBezTo>
                    <a:close/>
                    <a:moveTo>
                      <a:pt x="4827" y="1"/>
                    </a:moveTo>
                    <a:cubicBezTo>
                      <a:pt x="4471" y="1"/>
                      <a:pt x="4058" y="118"/>
                      <a:pt x="3603" y="364"/>
                    </a:cubicBezTo>
                    <a:cubicBezTo>
                      <a:pt x="2803" y="865"/>
                      <a:pt x="2102" y="1565"/>
                      <a:pt x="1568" y="2366"/>
                    </a:cubicBezTo>
                    <a:cubicBezTo>
                      <a:pt x="268" y="4234"/>
                      <a:pt x="1" y="6202"/>
                      <a:pt x="935" y="6869"/>
                    </a:cubicBezTo>
                    <a:cubicBezTo>
                      <a:pt x="1135" y="7002"/>
                      <a:pt x="1402" y="7069"/>
                      <a:pt x="1669" y="7069"/>
                    </a:cubicBezTo>
                    <a:cubicBezTo>
                      <a:pt x="2102" y="7069"/>
                      <a:pt x="2502" y="6936"/>
                      <a:pt x="2869" y="6702"/>
                    </a:cubicBezTo>
                    <a:cubicBezTo>
                      <a:pt x="4537" y="5668"/>
                      <a:pt x="5671" y="4000"/>
                      <a:pt x="6072" y="2099"/>
                    </a:cubicBezTo>
                    <a:cubicBezTo>
                      <a:pt x="6205" y="1198"/>
                      <a:pt x="6038" y="531"/>
                      <a:pt x="5538" y="198"/>
                    </a:cubicBezTo>
                    <a:cubicBezTo>
                      <a:pt x="5336" y="68"/>
                      <a:pt x="5098" y="1"/>
                      <a:pt x="4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436391" y="1725051"/>
                <a:ext cx="594417" cy="679803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948011" y="1562070"/>
                <a:ext cx="473394" cy="431382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6140229" y="1502479"/>
                <a:ext cx="348824" cy="323937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6154446" y="1187025"/>
                <a:ext cx="852441" cy="649874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6558407" y="977709"/>
                <a:ext cx="756360" cy="687032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6831582" y="1060133"/>
                <a:ext cx="439598" cy="550378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593111" y="1214126"/>
                <a:ext cx="386195" cy="397052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885" extrusionOk="0">
                    <a:moveTo>
                      <a:pt x="5273" y="304"/>
                    </a:moveTo>
                    <a:cubicBezTo>
                      <a:pt x="5328" y="304"/>
                      <a:pt x="5383" y="305"/>
                      <a:pt x="5438" y="307"/>
                    </a:cubicBezTo>
                    <a:cubicBezTo>
                      <a:pt x="7740" y="307"/>
                      <a:pt x="10308" y="1908"/>
                      <a:pt x="11943" y="4577"/>
                    </a:cubicBezTo>
                    <a:cubicBezTo>
                      <a:pt x="14144" y="8213"/>
                      <a:pt x="13811" y="12416"/>
                      <a:pt x="11242" y="13984"/>
                    </a:cubicBezTo>
                    <a:cubicBezTo>
                      <a:pt x="10572" y="14390"/>
                      <a:pt x="9817" y="14590"/>
                      <a:pt x="9013" y="14590"/>
                    </a:cubicBezTo>
                    <a:cubicBezTo>
                      <a:pt x="8297" y="14590"/>
                      <a:pt x="7542" y="14431"/>
                      <a:pt x="6772" y="14117"/>
                    </a:cubicBezTo>
                    <a:cubicBezTo>
                      <a:pt x="5004" y="13316"/>
                      <a:pt x="3537" y="11982"/>
                      <a:pt x="2536" y="10314"/>
                    </a:cubicBezTo>
                    <a:cubicBezTo>
                      <a:pt x="334" y="6678"/>
                      <a:pt x="668" y="2475"/>
                      <a:pt x="3237" y="874"/>
                    </a:cubicBezTo>
                    <a:cubicBezTo>
                      <a:pt x="3856" y="503"/>
                      <a:pt x="4561" y="304"/>
                      <a:pt x="5273" y="304"/>
                    </a:cubicBezTo>
                    <a:close/>
                    <a:moveTo>
                      <a:pt x="5458" y="0"/>
                    </a:moveTo>
                    <a:cubicBezTo>
                      <a:pt x="4620" y="0"/>
                      <a:pt x="3816" y="206"/>
                      <a:pt x="3103" y="641"/>
                    </a:cubicBezTo>
                    <a:cubicBezTo>
                      <a:pt x="368" y="2309"/>
                      <a:pt x="1" y="6712"/>
                      <a:pt x="2303" y="10448"/>
                    </a:cubicBezTo>
                    <a:cubicBezTo>
                      <a:pt x="3303" y="12182"/>
                      <a:pt x="4838" y="13550"/>
                      <a:pt x="6672" y="14384"/>
                    </a:cubicBezTo>
                    <a:cubicBezTo>
                      <a:pt x="7406" y="14717"/>
                      <a:pt x="8207" y="14884"/>
                      <a:pt x="9041" y="14884"/>
                    </a:cubicBezTo>
                    <a:cubicBezTo>
                      <a:pt x="9841" y="14884"/>
                      <a:pt x="10675" y="14684"/>
                      <a:pt x="11376" y="14250"/>
                    </a:cubicBezTo>
                    <a:cubicBezTo>
                      <a:pt x="14111" y="12583"/>
                      <a:pt x="14478" y="8179"/>
                      <a:pt x="12176" y="4443"/>
                    </a:cubicBezTo>
                    <a:cubicBezTo>
                      <a:pt x="10499" y="1657"/>
                      <a:pt x="7837" y="0"/>
                      <a:pt x="5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687432" y="1253070"/>
                <a:ext cx="8029" cy="752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2" extrusionOk="0">
                    <a:moveTo>
                      <a:pt x="149" y="1"/>
                    </a:moveTo>
                    <a:cubicBezTo>
                      <a:pt x="112" y="1"/>
                      <a:pt x="81" y="24"/>
                      <a:pt x="34" y="48"/>
                    </a:cubicBezTo>
                    <a:cubicBezTo>
                      <a:pt x="1" y="115"/>
                      <a:pt x="1" y="181"/>
                      <a:pt x="34" y="248"/>
                    </a:cubicBezTo>
                    <a:cubicBezTo>
                      <a:pt x="67" y="282"/>
                      <a:pt x="101" y="282"/>
                      <a:pt x="134" y="282"/>
                    </a:cubicBezTo>
                    <a:lnTo>
                      <a:pt x="201" y="282"/>
                    </a:lnTo>
                    <a:cubicBezTo>
                      <a:pt x="234" y="282"/>
                      <a:pt x="234" y="248"/>
                      <a:pt x="268" y="248"/>
                    </a:cubicBezTo>
                    <a:cubicBezTo>
                      <a:pt x="301" y="181"/>
                      <a:pt x="301" y="115"/>
                      <a:pt x="268" y="48"/>
                    </a:cubicBezTo>
                    <a:cubicBezTo>
                      <a:pt x="234" y="15"/>
                      <a:pt x="234" y="15"/>
                      <a:pt x="201" y="15"/>
                    </a:cubicBezTo>
                    <a:cubicBezTo>
                      <a:pt x="181" y="5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08798" y="1240107"/>
                <a:ext cx="172638" cy="92561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3470" extrusionOk="0">
                    <a:moveTo>
                      <a:pt x="1068" y="0"/>
                    </a:moveTo>
                    <a:cubicBezTo>
                      <a:pt x="1001" y="0"/>
                      <a:pt x="934" y="67"/>
                      <a:pt x="934" y="134"/>
                    </a:cubicBezTo>
                    <a:lnTo>
                      <a:pt x="934" y="167"/>
                    </a:lnTo>
                    <a:cubicBezTo>
                      <a:pt x="934" y="234"/>
                      <a:pt x="1001" y="267"/>
                      <a:pt x="1068" y="301"/>
                    </a:cubicBezTo>
                    <a:cubicBezTo>
                      <a:pt x="1134" y="301"/>
                      <a:pt x="1201" y="234"/>
                      <a:pt x="1201" y="134"/>
                    </a:cubicBezTo>
                    <a:cubicBezTo>
                      <a:pt x="1201" y="67"/>
                      <a:pt x="1134" y="0"/>
                      <a:pt x="1068" y="0"/>
                    </a:cubicBezTo>
                    <a:close/>
                    <a:moveTo>
                      <a:pt x="1950" y="92"/>
                    </a:moveTo>
                    <a:cubicBezTo>
                      <a:pt x="1879" y="92"/>
                      <a:pt x="1835" y="146"/>
                      <a:pt x="1835" y="200"/>
                    </a:cubicBezTo>
                    <a:cubicBezTo>
                      <a:pt x="1802" y="267"/>
                      <a:pt x="1868" y="367"/>
                      <a:pt x="1935" y="367"/>
                    </a:cubicBezTo>
                    <a:lnTo>
                      <a:pt x="1968" y="367"/>
                    </a:lnTo>
                    <a:cubicBezTo>
                      <a:pt x="2035" y="367"/>
                      <a:pt x="2102" y="334"/>
                      <a:pt x="2102" y="267"/>
                    </a:cubicBezTo>
                    <a:cubicBezTo>
                      <a:pt x="2102" y="200"/>
                      <a:pt x="2068" y="100"/>
                      <a:pt x="2002" y="100"/>
                    </a:cubicBezTo>
                    <a:cubicBezTo>
                      <a:pt x="1983" y="94"/>
                      <a:pt x="1966" y="92"/>
                      <a:pt x="1950" y="92"/>
                    </a:cubicBezTo>
                    <a:close/>
                    <a:moveTo>
                      <a:pt x="188" y="121"/>
                    </a:moveTo>
                    <a:cubicBezTo>
                      <a:pt x="169" y="121"/>
                      <a:pt x="150" y="125"/>
                      <a:pt x="134" y="134"/>
                    </a:cubicBezTo>
                    <a:cubicBezTo>
                      <a:pt x="67" y="134"/>
                      <a:pt x="0" y="234"/>
                      <a:pt x="34" y="301"/>
                    </a:cubicBezTo>
                    <a:cubicBezTo>
                      <a:pt x="67" y="367"/>
                      <a:pt x="100" y="401"/>
                      <a:pt x="167" y="401"/>
                    </a:cubicBezTo>
                    <a:lnTo>
                      <a:pt x="200" y="401"/>
                    </a:lnTo>
                    <a:cubicBezTo>
                      <a:pt x="267" y="367"/>
                      <a:pt x="334" y="301"/>
                      <a:pt x="301" y="234"/>
                    </a:cubicBezTo>
                    <a:cubicBezTo>
                      <a:pt x="301" y="159"/>
                      <a:pt x="244" y="121"/>
                      <a:pt x="188" y="121"/>
                    </a:cubicBezTo>
                    <a:close/>
                    <a:moveTo>
                      <a:pt x="2816" y="354"/>
                    </a:moveTo>
                    <a:cubicBezTo>
                      <a:pt x="2769" y="354"/>
                      <a:pt x="2727" y="385"/>
                      <a:pt x="2702" y="434"/>
                    </a:cubicBezTo>
                    <a:cubicBezTo>
                      <a:pt x="2669" y="501"/>
                      <a:pt x="2702" y="601"/>
                      <a:pt x="2769" y="634"/>
                    </a:cubicBezTo>
                    <a:lnTo>
                      <a:pt x="2836" y="634"/>
                    </a:lnTo>
                    <a:cubicBezTo>
                      <a:pt x="2902" y="634"/>
                      <a:pt x="2936" y="601"/>
                      <a:pt x="2969" y="567"/>
                    </a:cubicBezTo>
                    <a:cubicBezTo>
                      <a:pt x="3002" y="467"/>
                      <a:pt x="2969" y="401"/>
                      <a:pt x="2869" y="367"/>
                    </a:cubicBezTo>
                    <a:cubicBezTo>
                      <a:pt x="2851" y="358"/>
                      <a:pt x="2833" y="354"/>
                      <a:pt x="2816" y="354"/>
                    </a:cubicBezTo>
                    <a:close/>
                    <a:moveTo>
                      <a:pt x="3631" y="748"/>
                    </a:moveTo>
                    <a:cubicBezTo>
                      <a:pt x="3592" y="748"/>
                      <a:pt x="3557" y="771"/>
                      <a:pt x="3536" y="834"/>
                    </a:cubicBezTo>
                    <a:cubicBezTo>
                      <a:pt x="3469" y="901"/>
                      <a:pt x="3503" y="968"/>
                      <a:pt x="3570" y="1001"/>
                    </a:cubicBezTo>
                    <a:lnTo>
                      <a:pt x="3570" y="1034"/>
                    </a:lnTo>
                    <a:lnTo>
                      <a:pt x="3636" y="1034"/>
                    </a:lnTo>
                    <a:cubicBezTo>
                      <a:pt x="3703" y="1034"/>
                      <a:pt x="3736" y="1001"/>
                      <a:pt x="3770" y="968"/>
                    </a:cubicBezTo>
                    <a:cubicBezTo>
                      <a:pt x="3803" y="901"/>
                      <a:pt x="3770" y="801"/>
                      <a:pt x="3703" y="768"/>
                    </a:cubicBezTo>
                    <a:cubicBezTo>
                      <a:pt x="3679" y="755"/>
                      <a:pt x="3654" y="748"/>
                      <a:pt x="3631" y="748"/>
                    </a:cubicBezTo>
                    <a:close/>
                    <a:moveTo>
                      <a:pt x="4411" y="1246"/>
                    </a:moveTo>
                    <a:cubicBezTo>
                      <a:pt x="4365" y="1246"/>
                      <a:pt x="4323" y="1262"/>
                      <a:pt x="4303" y="1301"/>
                    </a:cubicBezTo>
                    <a:cubicBezTo>
                      <a:pt x="4237" y="1368"/>
                      <a:pt x="4270" y="1435"/>
                      <a:pt x="4303" y="1501"/>
                    </a:cubicBezTo>
                    <a:lnTo>
                      <a:pt x="4337" y="1501"/>
                    </a:lnTo>
                    <a:cubicBezTo>
                      <a:pt x="4337" y="1535"/>
                      <a:pt x="4370" y="1535"/>
                      <a:pt x="4403" y="1535"/>
                    </a:cubicBezTo>
                    <a:cubicBezTo>
                      <a:pt x="4437" y="1535"/>
                      <a:pt x="4504" y="1501"/>
                      <a:pt x="4504" y="1468"/>
                    </a:cubicBezTo>
                    <a:cubicBezTo>
                      <a:pt x="4570" y="1401"/>
                      <a:pt x="4537" y="1301"/>
                      <a:pt x="4504" y="1268"/>
                    </a:cubicBezTo>
                    <a:cubicBezTo>
                      <a:pt x="4476" y="1254"/>
                      <a:pt x="4443" y="1246"/>
                      <a:pt x="4411" y="1246"/>
                    </a:cubicBezTo>
                    <a:close/>
                    <a:moveTo>
                      <a:pt x="5104" y="1818"/>
                    </a:moveTo>
                    <a:cubicBezTo>
                      <a:pt x="5071" y="1818"/>
                      <a:pt x="5037" y="1835"/>
                      <a:pt x="5004" y="1868"/>
                    </a:cubicBezTo>
                    <a:cubicBezTo>
                      <a:pt x="4937" y="1935"/>
                      <a:pt x="4937" y="2002"/>
                      <a:pt x="5004" y="2068"/>
                    </a:cubicBezTo>
                    <a:cubicBezTo>
                      <a:pt x="5037" y="2102"/>
                      <a:pt x="5071" y="2102"/>
                      <a:pt x="5104" y="2102"/>
                    </a:cubicBezTo>
                    <a:cubicBezTo>
                      <a:pt x="5137" y="2102"/>
                      <a:pt x="5171" y="2102"/>
                      <a:pt x="5204" y="2068"/>
                    </a:cubicBezTo>
                    <a:cubicBezTo>
                      <a:pt x="5271" y="2002"/>
                      <a:pt x="5271" y="1935"/>
                      <a:pt x="5204" y="1868"/>
                    </a:cubicBezTo>
                    <a:cubicBezTo>
                      <a:pt x="5171" y="1835"/>
                      <a:pt x="5137" y="1818"/>
                      <a:pt x="5104" y="1818"/>
                    </a:cubicBezTo>
                    <a:close/>
                    <a:moveTo>
                      <a:pt x="5738" y="2485"/>
                    </a:moveTo>
                    <a:cubicBezTo>
                      <a:pt x="5704" y="2485"/>
                      <a:pt x="5671" y="2502"/>
                      <a:pt x="5638" y="2535"/>
                    </a:cubicBezTo>
                    <a:cubicBezTo>
                      <a:pt x="5571" y="2569"/>
                      <a:pt x="5571" y="2669"/>
                      <a:pt x="5638" y="2736"/>
                    </a:cubicBezTo>
                    <a:cubicBezTo>
                      <a:pt x="5671" y="2736"/>
                      <a:pt x="5704" y="2769"/>
                      <a:pt x="5738" y="2769"/>
                    </a:cubicBezTo>
                    <a:cubicBezTo>
                      <a:pt x="5771" y="2769"/>
                      <a:pt x="5804" y="2736"/>
                      <a:pt x="5838" y="2736"/>
                    </a:cubicBezTo>
                    <a:cubicBezTo>
                      <a:pt x="5905" y="2669"/>
                      <a:pt x="5905" y="2569"/>
                      <a:pt x="5838" y="2535"/>
                    </a:cubicBezTo>
                    <a:cubicBezTo>
                      <a:pt x="5804" y="2502"/>
                      <a:pt x="5771" y="2485"/>
                      <a:pt x="5738" y="2485"/>
                    </a:cubicBezTo>
                    <a:close/>
                    <a:moveTo>
                      <a:pt x="6321" y="3181"/>
                    </a:moveTo>
                    <a:cubicBezTo>
                      <a:pt x="6293" y="3181"/>
                      <a:pt x="6266" y="3189"/>
                      <a:pt x="6238" y="3203"/>
                    </a:cubicBezTo>
                    <a:cubicBezTo>
                      <a:pt x="6171" y="3269"/>
                      <a:pt x="6138" y="3336"/>
                      <a:pt x="6205" y="3403"/>
                    </a:cubicBezTo>
                    <a:cubicBezTo>
                      <a:pt x="6238" y="3436"/>
                      <a:pt x="6271" y="3469"/>
                      <a:pt x="6305" y="3469"/>
                    </a:cubicBezTo>
                    <a:cubicBezTo>
                      <a:pt x="6338" y="3469"/>
                      <a:pt x="6372" y="3469"/>
                      <a:pt x="6405" y="3436"/>
                    </a:cubicBezTo>
                    <a:cubicBezTo>
                      <a:pt x="6472" y="3403"/>
                      <a:pt x="6472" y="3303"/>
                      <a:pt x="6438" y="3236"/>
                    </a:cubicBezTo>
                    <a:cubicBezTo>
                      <a:pt x="6399" y="3197"/>
                      <a:pt x="6360" y="3181"/>
                      <a:pt x="6321" y="3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886745" y="1345632"/>
                <a:ext cx="7149" cy="749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1" extrusionOk="0">
                    <a:moveTo>
                      <a:pt x="125" y="0"/>
                    </a:moveTo>
                    <a:cubicBezTo>
                      <a:pt x="107" y="0"/>
                      <a:pt x="87" y="4"/>
                      <a:pt x="67" y="14"/>
                    </a:cubicBezTo>
                    <a:lnTo>
                      <a:pt x="34" y="47"/>
                    </a:lnTo>
                    <a:cubicBezTo>
                      <a:pt x="34" y="47"/>
                      <a:pt x="1" y="81"/>
                      <a:pt x="1" y="81"/>
                    </a:cubicBezTo>
                    <a:cubicBezTo>
                      <a:pt x="1" y="114"/>
                      <a:pt x="1" y="114"/>
                      <a:pt x="1" y="147"/>
                    </a:cubicBezTo>
                    <a:cubicBezTo>
                      <a:pt x="1" y="147"/>
                      <a:pt x="1" y="181"/>
                      <a:pt x="1" y="214"/>
                    </a:cubicBezTo>
                    <a:lnTo>
                      <a:pt x="34" y="214"/>
                    </a:lnTo>
                    <a:cubicBezTo>
                      <a:pt x="67" y="247"/>
                      <a:pt x="101" y="281"/>
                      <a:pt x="168" y="281"/>
                    </a:cubicBezTo>
                    <a:cubicBezTo>
                      <a:pt x="168" y="281"/>
                      <a:pt x="201" y="247"/>
                      <a:pt x="234" y="247"/>
                    </a:cubicBezTo>
                    <a:cubicBezTo>
                      <a:pt x="234" y="214"/>
                      <a:pt x="268" y="214"/>
                      <a:pt x="268" y="214"/>
                    </a:cubicBezTo>
                    <a:cubicBezTo>
                      <a:pt x="268" y="181"/>
                      <a:pt x="268" y="147"/>
                      <a:pt x="268" y="147"/>
                    </a:cubicBezTo>
                    <a:cubicBezTo>
                      <a:pt x="268" y="114"/>
                      <a:pt x="268" y="114"/>
                      <a:pt x="268" y="81"/>
                    </a:cubicBezTo>
                    <a:cubicBezTo>
                      <a:pt x="268" y="81"/>
                      <a:pt x="234" y="47"/>
                      <a:pt x="234" y="47"/>
                    </a:cubicBezTo>
                    <a:cubicBezTo>
                      <a:pt x="211" y="24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997097" y="1099585"/>
                <a:ext cx="1222578" cy="872848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7711577" y="4077648"/>
                <a:ext cx="910299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126" h="15045" extrusionOk="0">
                    <a:moveTo>
                      <a:pt x="8907" y="0"/>
                    </a:moveTo>
                    <a:cubicBezTo>
                      <a:pt x="1" y="0"/>
                      <a:pt x="2436" y="15045"/>
                      <a:pt x="2436" y="15045"/>
                    </a:cubicBezTo>
                    <a:lnTo>
                      <a:pt x="30222" y="15045"/>
                    </a:lnTo>
                    <a:cubicBezTo>
                      <a:pt x="33091" y="15045"/>
                      <a:pt x="34125" y="11242"/>
                      <a:pt x="31623" y="9807"/>
                    </a:cubicBezTo>
                    <a:cubicBezTo>
                      <a:pt x="23985" y="5471"/>
                      <a:pt x="13477" y="0"/>
                      <a:pt x="8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7700908" y="4154178"/>
                <a:ext cx="410229" cy="28208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0575" extrusionOk="0">
                    <a:moveTo>
                      <a:pt x="15378" y="0"/>
                    </a:moveTo>
                    <a:lnTo>
                      <a:pt x="468" y="601"/>
                    </a:lnTo>
                    <a:lnTo>
                      <a:pt x="1" y="10574"/>
                    </a:lnTo>
                    <a:cubicBezTo>
                      <a:pt x="13043" y="8440"/>
                      <a:pt x="15378" y="0"/>
                      <a:pt x="15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7169709" y="3001007"/>
                <a:ext cx="1261737" cy="1262644"/>
              </a:xfrm>
              <a:custGeom>
                <a:avLst/>
                <a:gdLst/>
                <a:ahLst/>
                <a:cxnLst/>
                <a:rect l="l" t="t" r="r" b="b"/>
                <a:pathLst>
                  <a:path w="47301" h="47335" extrusionOk="0">
                    <a:moveTo>
                      <a:pt x="23651" y="0"/>
                    </a:moveTo>
                    <a:cubicBezTo>
                      <a:pt x="10575" y="0"/>
                      <a:pt x="0" y="10608"/>
                      <a:pt x="0" y="23684"/>
                    </a:cubicBezTo>
                    <a:cubicBezTo>
                      <a:pt x="0" y="36727"/>
                      <a:pt x="10575" y="47334"/>
                      <a:pt x="23651" y="47334"/>
                    </a:cubicBezTo>
                    <a:cubicBezTo>
                      <a:pt x="36727" y="47334"/>
                      <a:pt x="47301" y="36727"/>
                      <a:pt x="47301" y="23684"/>
                    </a:cubicBezTo>
                    <a:cubicBezTo>
                      <a:pt x="47301" y="10608"/>
                      <a:pt x="36727" y="0"/>
                      <a:pt x="23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7442857" y="3310726"/>
                <a:ext cx="975251" cy="912779"/>
              </a:xfrm>
              <a:custGeom>
                <a:avLst/>
                <a:gdLst/>
                <a:ahLst/>
                <a:cxnLst/>
                <a:rect l="l" t="t" r="r" b="b"/>
                <a:pathLst>
                  <a:path w="36561" h="34219" extrusionOk="0">
                    <a:moveTo>
                      <a:pt x="20996" y="1"/>
                    </a:moveTo>
                    <a:cubicBezTo>
                      <a:pt x="15866" y="1"/>
                      <a:pt x="10414" y="2496"/>
                      <a:pt x="6472" y="7169"/>
                    </a:cubicBezTo>
                    <a:cubicBezTo>
                      <a:pt x="1" y="14875"/>
                      <a:pt x="34" y="25583"/>
                      <a:pt x="6572" y="31053"/>
                    </a:cubicBezTo>
                    <a:cubicBezTo>
                      <a:pt x="9115" y="33191"/>
                      <a:pt x="12274" y="34219"/>
                      <a:pt x="15565" y="34219"/>
                    </a:cubicBezTo>
                    <a:cubicBezTo>
                      <a:pt x="20695" y="34219"/>
                      <a:pt x="26147" y="31724"/>
                      <a:pt x="30089" y="27050"/>
                    </a:cubicBezTo>
                    <a:cubicBezTo>
                      <a:pt x="36560" y="19345"/>
                      <a:pt x="36527" y="8637"/>
                      <a:pt x="29989" y="3166"/>
                    </a:cubicBezTo>
                    <a:cubicBezTo>
                      <a:pt x="27447" y="1028"/>
                      <a:pt x="24288" y="1"/>
                      <a:pt x="20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7194623" y="3243906"/>
                <a:ext cx="428021" cy="778606"/>
              </a:xfrm>
              <a:custGeom>
                <a:avLst/>
                <a:gdLst/>
                <a:ahLst/>
                <a:cxnLst/>
                <a:rect l="l" t="t" r="r" b="b"/>
                <a:pathLst>
                  <a:path w="16046" h="29189" extrusionOk="0">
                    <a:moveTo>
                      <a:pt x="8006" y="401"/>
                    </a:moveTo>
                    <a:lnTo>
                      <a:pt x="8006" y="434"/>
                    </a:lnTo>
                    <a:cubicBezTo>
                      <a:pt x="12209" y="434"/>
                      <a:pt x="15578" y="6739"/>
                      <a:pt x="15578" y="14545"/>
                    </a:cubicBezTo>
                    <a:cubicBezTo>
                      <a:pt x="15578" y="22350"/>
                      <a:pt x="12209" y="28688"/>
                      <a:pt x="8006" y="28688"/>
                    </a:cubicBezTo>
                    <a:cubicBezTo>
                      <a:pt x="3836" y="28688"/>
                      <a:pt x="467" y="22350"/>
                      <a:pt x="467" y="14545"/>
                    </a:cubicBezTo>
                    <a:cubicBezTo>
                      <a:pt x="467" y="6739"/>
                      <a:pt x="3836" y="401"/>
                      <a:pt x="8006" y="401"/>
                    </a:cubicBezTo>
                    <a:close/>
                    <a:moveTo>
                      <a:pt x="8006" y="1"/>
                    </a:moveTo>
                    <a:cubicBezTo>
                      <a:pt x="3603" y="1"/>
                      <a:pt x="0" y="6539"/>
                      <a:pt x="0" y="14578"/>
                    </a:cubicBezTo>
                    <a:cubicBezTo>
                      <a:pt x="0" y="22617"/>
                      <a:pt x="3603" y="29188"/>
                      <a:pt x="8006" y="29188"/>
                    </a:cubicBezTo>
                    <a:cubicBezTo>
                      <a:pt x="12443" y="29188"/>
                      <a:pt x="16045" y="22617"/>
                      <a:pt x="16045" y="14578"/>
                    </a:cubicBezTo>
                    <a:cubicBezTo>
                      <a:pt x="16045" y="6539"/>
                      <a:pt x="12443" y="1"/>
                      <a:pt x="8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7401938" y="3291306"/>
                <a:ext cx="12484" cy="12243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59" extrusionOk="0">
                    <a:moveTo>
                      <a:pt x="238" y="0"/>
                    </a:moveTo>
                    <a:cubicBezTo>
                      <a:pt x="209" y="0"/>
                      <a:pt x="184" y="8"/>
                      <a:pt x="167" y="25"/>
                    </a:cubicBezTo>
                    <a:cubicBezTo>
                      <a:pt x="134" y="25"/>
                      <a:pt x="101" y="58"/>
                      <a:pt x="101" y="92"/>
                    </a:cubicBezTo>
                    <a:cubicBezTo>
                      <a:pt x="67" y="92"/>
                      <a:pt x="34" y="125"/>
                      <a:pt x="34" y="158"/>
                    </a:cubicBezTo>
                    <a:cubicBezTo>
                      <a:pt x="1" y="192"/>
                      <a:pt x="1" y="259"/>
                      <a:pt x="34" y="325"/>
                    </a:cubicBezTo>
                    <a:cubicBezTo>
                      <a:pt x="67" y="392"/>
                      <a:pt x="101" y="425"/>
                      <a:pt x="167" y="459"/>
                    </a:cubicBezTo>
                    <a:lnTo>
                      <a:pt x="334" y="459"/>
                    </a:lnTo>
                    <a:cubicBezTo>
                      <a:pt x="367" y="425"/>
                      <a:pt x="401" y="425"/>
                      <a:pt x="401" y="392"/>
                    </a:cubicBezTo>
                    <a:cubicBezTo>
                      <a:pt x="434" y="392"/>
                      <a:pt x="434" y="359"/>
                      <a:pt x="468" y="325"/>
                    </a:cubicBezTo>
                    <a:cubicBezTo>
                      <a:pt x="468" y="259"/>
                      <a:pt x="468" y="192"/>
                      <a:pt x="468" y="158"/>
                    </a:cubicBezTo>
                    <a:cubicBezTo>
                      <a:pt x="434" y="92"/>
                      <a:pt x="401" y="58"/>
                      <a:pt x="334" y="25"/>
                    </a:cubicBezTo>
                    <a:cubicBezTo>
                      <a:pt x="301" y="8"/>
                      <a:pt x="267" y="0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437523" y="3298749"/>
                <a:ext cx="145084" cy="302891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1355" extrusionOk="0">
                    <a:moveTo>
                      <a:pt x="275" y="1"/>
                    </a:moveTo>
                    <a:cubicBezTo>
                      <a:pt x="177" y="1"/>
                      <a:pt x="93" y="44"/>
                      <a:pt x="68" y="146"/>
                    </a:cubicBezTo>
                    <a:cubicBezTo>
                      <a:pt x="1" y="246"/>
                      <a:pt x="68" y="380"/>
                      <a:pt x="168" y="447"/>
                    </a:cubicBezTo>
                    <a:lnTo>
                      <a:pt x="268" y="447"/>
                    </a:lnTo>
                    <a:cubicBezTo>
                      <a:pt x="368" y="447"/>
                      <a:pt x="434" y="413"/>
                      <a:pt x="468" y="313"/>
                    </a:cubicBezTo>
                    <a:cubicBezTo>
                      <a:pt x="535" y="213"/>
                      <a:pt x="468" y="80"/>
                      <a:pt x="368" y="13"/>
                    </a:cubicBezTo>
                    <a:cubicBezTo>
                      <a:pt x="336" y="5"/>
                      <a:pt x="305" y="1"/>
                      <a:pt x="275" y="1"/>
                    </a:cubicBezTo>
                    <a:close/>
                    <a:moveTo>
                      <a:pt x="1423" y="734"/>
                    </a:moveTo>
                    <a:cubicBezTo>
                      <a:pt x="1362" y="734"/>
                      <a:pt x="1305" y="758"/>
                      <a:pt x="1268" y="813"/>
                    </a:cubicBezTo>
                    <a:cubicBezTo>
                      <a:pt x="1168" y="914"/>
                      <a:pt x="1168" y="1047"/>
                      <a:pt x="1268" y="1147"/>
                    </a:cubicBezTo>
                    <a:cubicBezTo>
                      <a:pt x="1302" y="1180"/>
                      <a:pt x="1368" y="1180"/>
                      <a:pt x="1402" y="1214"/>
                    </a:cubicBezTo>
                    <a:cubicBezTo>
                      <a:pt x="1469" y="1180"/>
                      <a:pt x="1535" y="1180"/>
                      <a:pt x="1569" y="1114"/>
                    </a:cubicBezTo>
                    <a:cubicBezTo>
                      <a:pt x="1669" y="1014"/>
                      <a:pt x="1669" y="880"/>
                      <a:pt x="1569" y="780"/>
                    </a:cubicBezTo>
                    <a:cubicBezTo>
                      <a:pt x="1524" y="750"/>
                      <a:pt x="1472" y="734"/>
                      <a:pt x="1423" y="734"/>
                    </a:cubicBezTo>
                    <a:close/>
                    <a:moveTo>
                      <a:pt x="2352" y="1746"/>
                    </a:moveTo>
                    <a:cubicBezTo>
                      <a:pt x="2311" y="1746"/>
                      <a:pt x="2271" y="1757"/>
                      <a:pt x="2236" y="1781"/>
                    </a:cubicBezTo>
                    <a:cubicBezTo>
                      <a:pt x="2136" y="1881"/>
                      <a:pt x="2102" y="2014"/>
                      <a:pt x="2202" y="2114"/>
                    </a:cubicBezTo>
                    <a:cubicBezTo>
                      <a:pt x="2236" y="2181"/>
                      <a:pt x="2302" y="2214"/>
                      <a:pt x="2369" y="2214"/>
                    </a:cubicBezTo>
                    <a:cubicBezTo>
                      <a:pt x="2436" y="2214"/>
                      <a:pt x="2469" y="2181"/>
                      <a:pt x="2503" y="2148"/>
                    </a:cubicBezTo>
                    <a:cubicBezTo>
                      <a:pt x="2603" y="2081"/>
                      <a:pt x="2636" y="1948"/>
                      <a:pt x="2569" y="1848"/>
                    </a:cubicBezTo>
                    <a:cubicBezTo>
                      <a:pt x="2505" y="1783"/>
                      <a:pt x="2426" y="1746"/>
                      <a:pt x="2352" y="1746"/>
                    </a:cubicBezTo>
                    <a:close/>
                    <a:moveTo>
                      <a:pt x="3116" y="2902"/>
                    </a:moveTo>
                    <a:cubicBezTo>
                      <a:pt x="3088" y="2902"/>
                      <a:pt x="3061" y="2907"/>
                      <a:pt x="3036" y="2915"/>
                    </a:cubicBezTo>
                    <a:cubicBezTo>
                      <a:pt x="2903" y="2982"/>
                      <a:pt x="2870" y="3148"/>
                      <a:pt x="2936" y="3249"/>
                    </a:cubicBezTo>
                    <a:cubicBezTo>
                      <a:pt x="2970" y="3315"/>
                      <a:pt x="3036" y="3349"/>
                      <a:pt x="3136" y="3349"/>
                    </a:cubicBezTo>
                    <a:cubicBezTo>
                      <a:pt x="3170" y="3349"/>
                      <a:pt x="3203" y="3349"/>
                      <a:pt x="3236" y="3315"/>
                    </a:cubicBezTo>
                    <a:cubicBezTo>
                      <a:pt x="3370" y="3282"/>
                      <a:pt x="3403" y="3115"/>
                      <a:pt x="3337" y="3015"/>
                    </a:cubicBezTo>
                    <a:cubicBezTo>
                      <a:pt x="3287" y="2940"/>
                      <a:pt x="3199" y="2902"/>
                      <a:pt x="3116" y="2902"/>
                    </a:cubicBezTo>
                    <a:close/>
                    <a:moveTo>
                      <a:pt x="3726" y="4141"/>
                    </a:moveTo>
                    <a:cubicBezTo>
                      <a:pt x="3707" y="4141"/>
                      <a:pt x="3688" y="4143"/>
                      <a:pt x="3670" y="4149"/>
                    </a:cubicBezTo>
                    <a:cubicBezTo>
                      <a:pt x="3537" y="4216"/>
                      <a:pt x="3503" y="4349"/>
                      <a:pt x="3537" y="4449"/>
                    </a:cubicBezTo>
                    <a:cubicBezTo>
                      <a:pt x="3570" y="4549"/>
                      <a:pt x="3670" y="4583"/>
                      <a:pt x="3737" y="4583"/>
                    </a:cubicBezTo>
                    <a:lnTo>
                      <a:pt x="3837" y="4583"/>
                    </a:lnTo>
                    <a:cubicBezTo>
                      <a:pt x="3937" y="4549"/>
                      <a:pt x="4004" y="4416"/>
                      <a:pt x="3970" y="4283"/>
                    </a:cubicBezTo>
                    <a:cubicBezTo>
                      <a:pt x="3915" y="4200"/>
                      <a:pt x="3815" y="4141"/>
                      <a:pt x="3726" y="4141"/>
                    </a:cubicBezTo>
                    <a:close/>
                    <a:moveTo>
                      <a:pt x="4224" y="5442"/>
                    </a:moveTo>
                    <a:cubicBezTo>
                      <a:pt x="4206" y="5442"/>
                      <a:pt x="4188" y="5444"/>
                      <a:pt x="4170" y="5450"/>
                    </a:cubicBezTo>
                    <a:cubicBezTo>
                      <a:pt x="4037" y="5483"/>
                      <a:pt x="3970" y="5617"/>
                      <a:pt x="4004" y="5750"/>
                    </a:cubicBezTo>
                    <a:cubicBezTo>
                      <a:pt x="4037" y="5850"/>
                      <a:pt x="4137" y="5884"/>
                      <a:pt x="4237" y="5884"/>
                    </a:cubicBezTo>
                    <a:lnTo>
                      <a:pt x="4304" y="5884"/>
                    </a:lnTo>
                    <a:cubicBezTo>
                      <a:pt x="4437" y="5850"/>
                      <a:pt x="4504" y="5717"/>
                      <a:pt x="4437" y="5617"/>
                    </a:cubicBezTo>
                    <a:cubicBezTo>
                      <a:pt x="4410" y="5506"/>
                      <a:pt x="4313" y="5442"/>
                      <a:pt x="4224" y="5442"/>
                    </a:cubicBezTo>
                    <a:close/>
                    <a:moveTo>
                      <a:pt x="4625" y="6776"/>
                    </a:moveTo>
                    <a:cubicBezTo>
                      <a:pt x="4606" y="6776"/>
                      <a:pt x="4588" y="6779"/>
                      <a:pt x="4571" y="6784"/>
                    </a:cubicBezTo>
                    <a:cubicBezTo>
                      <a:pt x="4437" y="6818"/>
                      <a:pt x="4371" y="6951"/>
                      <a:pt x="4404" y="7051"/>
                    </a:cubicBezTo>
                    <a:cubicBezTo>
                      <a:pt x="4404" y="7151"/>
                      <a:pt x="4504" y="7218"/>
                      <a:pt x="4604" y="7218"/>
                    </a:cubicBezTo>
                    <a:lnTo>
                      <a:pt x="4671" y="7218"/>
                    </a:lnTo>
                    <a:cubicBezTo>
                      <a:pt x="4771" y="7185"/>
                      <a:pt x="4871" y="7085"/>
                      <a:pt x="4838" y="6951"/>
                    </a:cubicBezTo>
                    <a:cubicBezTo>
                      <a:pt x="4810" y="6841"/>
                      <a:pt x="4714" y="6776"/>
                      <a:pt x="4625" y="6776"/>
                    </a:cubicBezTo>
                    <a:close/>
                    <a:moveTo>
                      <a:pt x="4925" y="8144"/>
                    </a:moveTo>
                    <a:cubicBezTo>
                      <a:pt x="4906" y="8144"/>
                      <a:pt x="4888" y="8146"/>
                      <a:pt x="4871" y="8152"/>
                    </a:cubicBezTo>
                    <a:cubicBezTo>
                      <a:pt x="4738" y="8152"/>
                      <a:pt x="4637" y="8286"/>
                      <a:pt x="4671" y="8419"/>
                    </a:cubicBezTo>
                    <a:cubicBezTo>
                      <a:pt x="4704" y="8519"/>
                      <a:pt x="4804" y="8586"/>
                      <a:pt x="4904" y="8586"/>
                    </a:cubicBezTo>
                    <a:lnTo>
                      <a:pt x="4938" y="8586"/>
                    </a:lnTo>
                    <a:cubicBezTo>
                      <a:pt x="5071" y="8552"/>
                      <a:pt x="5138" y="8452"/>
                      <a:pt x="5138" y="8319"/>
                    </a:cubicBezTo>
                    <a:cubicBezTo>
                      <a:pt x="5110" y="8208"/>
                      <a:pt x="5014" y="8144"/>
                      <a:pt x="4925" y="8144"/>
                    </a:cubicBezTo>
                    <a:close/>
                    <a:moveTo>
                      <a:pt x="5122" y="9513"/>
                    </a:moveTo>
                    <a:cubicBezTo>
                      <a:pt x="5106" y="9513"/>
                      <a:pt x="5089" y="9515"/>
                      <a:pt x="5071" y="9520"/>
                    </a:cubicBezTo>
                    <a:cubicBezTo>
                      <a:pt x="4938" y="9520"/>
                      <a:pt x="4871" y="9620"/>
                      <a:pt x="4871" y="9753"/>
                    </a:cubicBezTo>
                    <a:cubicBezTo>
                      <a:pt x="4871" y="9887"/>
                      <a:pt x="4971" y="9953"/>
                      <a:pt x="5104" y="9953"/>
                    </a:cubicBezTo>
                    <a:lnTo>
                      <a:pt x="5138" y="9953"/>
                    </a:lnTo>
                    <a:cubicBezTo>
                      <a:pt x="5238" y="9953"/>
                      <a:pt x="5338" y="9820"/>
                      <a:pt x="5338" y="9720"/>
                    </a:cubicBezTo>
                    <a:cubicBezTo>
                      <a:pt x="5309" y="9604"/>
                      <a:pt x="5230" y="9513"/>
                      <a:pt x="5122" y="9513"/>
                    </a:cubicBezTo>
                    <a:close/>
                    <a:moveTo>
                      <a:pt x="5205" y="10887"/>
                    </a:moveTo>
                    <a:cubicBezTo>
                      <a:pt x="5071" y="10887"/>
                      <a:pt x="4971" y="10987"/>
                      <a:pt x="4971" y="11121"/>
                    </a:cubicBezTo>
                    <a:cubicBezTo>
                      <a:pt x="5004" y="11254"/>
                      <a:pt x="5104" y="11354"/>
                      <a:pt x="5238" y="11354"/>
                    </a:cubicBezTo>
                    <a:cubicBezTo>
                      <a:pt x="5338" y="11321"/>
                      <a:pt x="5438" y="11221"/>
                      <a:pt x="5438" y="11121"/>
                    </a:cubicBezTo>
                    <a:cubicBezTo>
                      <a:pt x="5438" y="10987"/>
                      <a:pt x="5338" y="10887"/>
                      <a:pt x="5205" y="10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7571002" y="3626740"/>
                <a:ext cx="12484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0" extrusionOk="0">
                    <a:moveTo>
                      <a:pt x="238" y="1"/>
                    </a:moveTo>
                    <a:cubicBezTo>
                      <a:pt x="209" y="1"/>
                      <a:pt x="184" y="9"/>
                      <a:pt x="167" y="26"/>
                    </a:cubicBezTo>
                    <a:cubicBezTo>
                      <a:pt x="134" y="26"/>
                      <a:pt x="100" y="59"/>
                      <a:pt x="100" y="59"/>
                    </a:cubicBezTo>
                    <a:cubicBezTo>
                      <a:pt x="67" y="92"/>
                      <a:pt x="34" y="126"/>
                      <a:pt x="34" y="159"/>
                    </a:cubicBezTo>
                    <a:cubicBezTo>
                      <a:pt x="34" y="159"/>
                      <a:pt x="34" y="193"/>
                      <a:pt x="34" y="226"/>
                    </a:cubicBezTo>
                    <a:cubicBezTo>
                      <a:pt x="0" y="259"/>
                      <a:pt x="34" y="293"/>
                      <a:pt x="34" y="326"/>
                    </a:cubicBezTo>
                    <a:cubicBezTo>
                      <a:pt x="34" y="359"/>
                      <a:pt x="67" y="359"/>
                      <a:pt x="100" y="393"/>
                    </a:cubicBezTo>
                    <a:cubicBezTo>
                      <a:pt x="100" y="426"/>
                      <a:pt x="134" y="426"/>
                      <a:pt x="167" y="459"/>
                    </a:cubicBezTo>
                    <a:lnTo>
                      <a:pt x="234" y="459"/>
                    </a:lnTo>
                    <a:cubicBezTo>
                      <a:pt x="301" y="459"/>
                      <a:pt x="367" y="426"/>
                      <a:pt x="401" y="393"/>
                    </a:cubicBezTo>
                    <a:cubicBezTo>
                      <a:pt x="434" y="359"/>
                      <a:pt x="434" y="359"/>
                      <a:pt x="467" y="326"/>
                    </a:cubicBezTo>
                    <a:cubicBezTo>
                      <a:pt x="467" y="259"/>
                      <a:pt x="467" y="193"/>
                      <a:pt x="467" y="159"/>
                    </a:cubicBezTo>
                    <a:cubicBezTo>
                      <a:pt x="434" y="126"/>
                      <a:pt x="434" y="92"/>
                      <a:pt x="401" y="59"/>
                    </a:cubicBezTo>
                    <a:cubicBezTo>
                      <a:pt x="401" y="59"/>
                      <a:pt x="367" y="26"/>
                      <a:pt x="334" y="26"/>
                    </a:cubicBezTo>
                    <a:cubicBezTo>
                      <a:pt x="301" y="9"/>
                      <a:pt x="267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980186" y="4077648"/>
                <a:ext cx="909391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5045" extrusionOk="0">
                    <a:moveTo>
                      <a:pt x="25185" y="0"/>
                    </a:moveTo>
                    <a:cubicBezTo>
                      <a:pt x="20615" y="0"/>
                      <a:pt x="10107" y="5471"/>
                      <a:pt x="2469" y="9807"/>
                    </a:cubicBezTo>
                    <a:cubicBezTo>
                      <a:pt x="0" y="11242"/>
                      <a:pt x="1001" y="15045"/>
                      <a:pt x="3870" y="15045"/>
                    </a:cubicBezTo>
                    <a:lnTo>
                      <a:pt x="31656" y="15045"/>
                    </a:lnTo>
                    <a:cubicBezTo>
                      <a:pt x="31656" y="15045"/>
                      <a:pt x="34091" y="0"/>
                      <a:pt x="25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7577217" y="1355794"/>
                <a:ext cx="1066905" cy="940121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7806806" y="1628196"/>
                <a:ext cx="787489" cy="65440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7655535" y="1470949"/>
                <a:ext cx="474274" cy="56998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7948261" y="1512002"/>
                <a:ext cx="9816" cy="1019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82" extrusionOk="0">
                    <a:moveTo>
                      <a:pt x="166" y="1"/>
                    </a:moveTo>
                    <a:cubicBezTo>
                      <a:pt x="143" y="1"/>
                      <a:pt x="120" y="5"/>
                      <a:pt x="101" y="15"/>
                    </a:cubicBezTo>
                    <a:cubicBezTo>
                      <a:pt x="68" y="15"/>
                      <a:pt x="34" y="48"/>
                      <a:pt x="34" y="48"/>
                    </a:cubicBezTo>
                    <a:cubicBezTo>
                      <a:pt x="1" y="81"/>
                      <a:pt x="1" y="81"/>
                      <a:pt x="1" y="115"/>
                    </a:cubicBezTo>
                    <a:cubicBezTo>
                      <a:pt x="1" y="148"/>
                      <a:pt x="1" y="181"/>
                      <a:pt x="1" y="181"/>
                    </a:cubicBezTo>
                    <a:cubicBezTo>
                      <a:pt x="1" y="248"/>
                      <a:pt x="1" y="281"/>
                      <a:pt x="34" y="348"/>
                    </a:cubicBezTo>
                    <a:cubicBezTo>
                      <a:pt x="68" y="382"/>
                      <a:pt x="134" y="382"/>
                      <a:pt x="201" y="382"/>
                    </a:cubicBezTo>
                    <a:lnTo>
                      <a:pt x="234" y="382"/>
                    </a:lnTo>
                    <a:cubicBezTo>
                      <a:pt x="268" y="348"/>
                      <a:pt x="268" y="348"/>
                      <a:pt x="301" y="348"/>
                    </a:cubicBezTo>
                    <a:cubicBezTo>
                      <a:pt x="334" y="281"/>
                      <a:pt x="368" y="248"/>
                      <a:pt x="368" y="181"/>
                    </a:cubicBezTo>
                    <a:cubicBezTo>
                      <a:pt x="368" y="181"/>
                      <a:pt x="368" y="148"/>
                      <a:pt x="368" y="115"/>
                    </a:cubicBezTo>
                    <a:cubicBezTo>
                      <a:pt x="334" y="81"/>
                      <a:pt x="334" y="81"/>
                      <a:pt x="301" y="48"/>
                    </a:cubicBezTo>
                    <a:cubicBezTo>
                      <a:pt x="277" y="24"/>
                      <a:pt x="221" y="1"/>
                      <a:pt x="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7976750" y="1525632"/>
                <a:ext cx="85439" cy="251942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9445" extrusionOk="0">
                    <a:moveTo>
                      <a:pt x="221" y="1"/>
                    </a:moveTo>
                    <a:cubicBezTo>
                      <a:pt x="162" y="1"/>
                      <a:pt x="108" y="29"/>
                      <a:pt x="67" y="71"/>
                    </a:cubicBezTo>
                    <a:cubicBezTo>
                      <a:pt x="0" y="171"/>
                      <a:pt x="34" y="304"/>
                      <a:pt x="134" y="371"/>
                    </a:cubicBezTo>
                    <a:cubicBezTo>
                      <a:pt x="167" y="371"/>
                      <a:pt x="200" y="404"/>
                      <a:pt x="234" y="404"/>
                    </a:cubicBezTo>
                    <a:cubicBezTo>
                      <a:pt x="300" y="371"/>
                      <a:pt x="367" y="371"/>
                      <a:pt x="401" y="304"/>
                    </a:cubicBezTo>
                    <a:cubicBezTo>
                      <a:pt x="434" y="204"/>
                      <a:pt x="434" y="104"/>
                      <a:pt x="334" y="37"/>
                    </a:cubicBezTo>
                    <a:cubicBezTo>
                      <a:pt x="296" y="12"/>
                      <a:pt x="257" y="1"/>
                      <a:pt x="221" y="1"/>
                    </a:cubicBezTo>
                    <a:close/>
                    <a:moveTo>
                      <a:pt x="1168" y="796"/>
                    </a:moveTo>
                    <a:cubicBezTo>
                      <a:pt x="1118" y="796"/>
                      <a:pt x="1068" y="821"/>
                      <a:pt x="1034" y="871"/>
                    </a:cubicBezTo>
                    <a:cubicBezTo>
                      <a:pt x="934" y="938"/>
                      <a:pt x="934" y="1038"/>
                      <a:pt x="1034" y="1138"/>
                    </a:cubicBezTo>
                    <a:cubicBezTo>
                      <a:pt x="1058" y="1162"/>
                      <a:pt x="1098" y="1185"/>
                      <a:pt x="1132" y="1185"/>
                    </a:cubicBezTo>
                    <a:cubicBezTo>
                      <a:pt x="1145" y="1185"/>
                      <a:pt x="1158" y="1181"/>
                      <a:pt x="1168" y="1171"/>
                    </a:cubicBezTo>
                    <a:cubicBezTo>
                      <a:pt x="1234" y="1171"/>
                      <a:pt x="1268" y="1171"/>
                      <a:pt x="1301" y="1138"/>
                    </a:cubicBezTo>
                    <a:cubicBezTo>
                      <a:pt x="1368" y="1071"/>
                      <a:pt x="1368" y="938"/>
                      <a:pt x="1301" y="871"/>
                    </a:cubicBezTo>
                    <a:cubicBezTo>
                      <a:pt x="1268" y="821"/>
                      <a:pt x="1218" y="796"/>
                      <a:pt x="1168" y="796"/>
                    </a:cubicBezTo>
                    <a:close/>
                    <a:moveTo>
                      <a:pt x="1906" y="1804"/>
                    </a:moveTo>
                    <a:cubicBezTo>
                      <a:pt x="1872" y="1804"/>
                      <a:pt x="1837" y="1815"/>
                      <a:pt x="1802" y="1839"/>
                    </a:cubicBezTo>
                    <a:cubicBezTo>
                      <a:pt x="1701" y="1872"/>
                      <a:pt x="1668" y="2005"/>
                      <a:pt x="1735" y="2105"/>
                    </a:cubicBezTo>
                    <a:cubicBezTo>
                      <a:pt x="1768" y="2172"/>
                      <a:pt x="1835" y="2206"/>
                      <a:pt x="1902" y="2206"/>
                    </a:cubicBezTo>
                    <a:cubicBezTo>
                      <a:pt x="1935" y="2206"/>
                      <a:pt x="1968" y="2172"/>
                      <a:pt x="2002" y="2172"/>
                    </a:cubicBezTo>
                    <a:cubicBezTo>
                      <a:pt x="2068" y="2105"/>
                      <a:pt x="2102" y="2005"/>
                      <a:pt x="2068" y="1905"/>
                    </a:cubicBezTo>
                    <a:cubicBezTo>
                      <a:pt x="2025" y="1841"/>
                      <a:pt x="1968" y="1804"/>
                      <a:pt x="1906" y="1804"/>
                    </a:cubicBezTo>
                    <a:close/>
                    <a:moveTo>
                      <a:pt x="2410" y="2927"/>
                    </a:moveTo>
                    <a:cubicBezTo>
                      <a:pt x="2384" y="2927"/>
                      <a:pt x="2359" y="2932"/>
                      <a:pt x="2335" y="2939"/>
                    </a:cubicBezTo>
                    <a:cubicBezTo>
                      <a:pt x="2235" y="2973"/>
                      <a:pt x="2202" y="3106"/>
                      <a:pt x="2235" y="3206"/>
                    </a:cubicBezTo>
                    <a:cubicBezTo>
                      <a:pt x="2269" y="3273"/>
                      <a:pt x="2335" y="3306"/>
                      <a:pt x="2402" y="3306"/>
                    </a:cubicBezTo>
                    <a:lnTo>
                      <a:pt x="2469" y="3306"/>
                    </a:lnTo>
                    <a:cubicBezTo>
                      <a:pt x="2569" y="3273"/>
                      <a:pt x="2635" y="3173"/>
                      <a:pt x="2602" y="3073"/>
                    </a:cubicBezTo>
                    <a:cubicBezTo>
                      <a:pt x="2577" y="2971"/>
                      <a:pt x="2493" y="2927"/>
                      <a:pt x="2410" y="2927"/>
                    </a:cubicBezTo>
                    <a:close/>
                    <a:moveTo>
                      <a:pt x="2770" y="4132"/>
                    </a:moveTo>
                    <a:cubicBezTo>
                      <a:pt x="2748" y="4132"/>
                      <a:pt x="2726" y="4134"/>
                      <a:pt x="2702" y="4140"/>
                    </a:cubicBezTo>
                    <a:cubicBezTo>
                      <a:pt x="2602" y="4140"/>
                      <a:pt x="2535" y="4240"/>
                      <a:pt x="2569" y="4374"/>
                    </a:cubicBezTo>
                    <a:cubicBezTo>
                      <a:pt x="2602" y="4440"/>
                      <a:pt x="2669" y="4507"/>
                      <a:pt x="2769" y="4507"/>
                    </a:cubicBezTo>
                    <a:lnTo>
                      <a:pt x="2802" y="4507"/>
                    </a:lnTo>
                    <a:cubicBezTo>
                      <a:pt x="2902" y="4474"/>
                      <a:pt x="2969" y="4374"/>
                      <a:pt x="2936" y="4274"/>
                    </a:cubicBezTo>
                    <a:cubicBezTo>
                      <a:pt x="2936" y="4191"/>
                      <a:pt x="2868" y="4132"/>
                      <a:pt x="2770" y="4132"/>
                    </a:cubicBezTo>
                    <a:close/>
                    <a:moveTo>
                      <a:pt x="2936" y="5341"/>
                    </a:moveTo>
                    <a:cubicBezTo>
                      <a:pt x="2802" y="5375"/>
                      <a:pt x="2736" y="5441"/>
                      <a:pt x="2736" y="5575"/>
                    </a:cubicBezTo>
                    <a:cubicBezTo>
                      <a:pt x="2769" y="5675"/>
                      <a:pt x="2869" y="5741"/>
                      <a:pt x="2969" y="5741"/>
                    </a:cubicBezTo>
                    <a:cubicBezTo>
                      <a:pt x="3069" y="5741"/>
                      <a:pt x="3136" y="5641"/>
                      <a:pt x="3136" y="5541"/>
                    </a:cubicBezTo>
                    <a:cubicBezTo>
                      <a:pt x="3136" y="5408"/>
                      <a:pt x="3036" y="5341"/>
                      <a:pt x="2936" y="5341"/>
                    </a:cubicBezTo>
                    <a:close/>
                    <a:moveTo>
                      <a:pt x="3002" y="6575"/>
                    </a:moveTo>
                    <a:cubicBezTo>
                      <a:pt x="2902" y="6575"/>
                      <a:pt x="2802" y="6675"/>
                      <a:pt x="2802" y="6776"/>
                    </a:cubicBezTo>
                    <a:cubicBezTo>
                      <a:pt x="2802" y="6876"/>
                      <a:pt x="2869" y="6976"/>
                      <a:pt x="3002" y="6976"/>
                    </a:cubicBezTo>
                    <a:cubicBezTo>
                      <a:pt x="3102" y="6976"/>
                      <a:pt x="3169" y="6876"/>
                      <a:pt x="3203" y="6776"/>
                    </a:cubicBezTo>
                    <a:cubicBezTo>
                      <a:pt x="3203" y="6675"/>
                      <a:pt x="3102" y="6575"/>
                      <a:pt x="3002" y="6575"/>
                    </a:cubicBezTo>
                    <a:close/>
                    <a:moveTo>
                      <a:pt x="2896" y="7836"/>
                    </a:moveTo>
                    <a:cubicBezTo>
                      <a:pt x="2810" y="7836"/>
                      <a:pt x="2731" y="7923"/>
                      <a:pt x="2702" y="8010"/>
                    </a:cubicBezTo>
                    <a:cubicBezTo>
                      <a:pt x="2702" y="8110"/>
                      <a:pt x="2769" y="8210"/>
                      <a:pt x="2902" y="8210"/>
                    </a:cubicBezTo>
                    <a:lnTo>
                      <a:pt x="2902" y="8243"/>
                    </a:lnTo>
                    <a:cubicBezTo>
                      <a:pt x="3002" y="8210"/>
                      <a:pt x="3102" y="8143"/>
                      <a:pt x="3102" y="8043"/>
                    </a:cubicBezTo>
                    <a:cubicBezTo>
                      <a:pt x="3102" y="7943"/>
                      <a:pt x="3036" y="7843"/>
                      <a:pt x="2936" y="7843"/>
                    </a:cubicBezTo>
                    <a:cubicBezTo>
                      <a:pt x="2922" y="7838"/>
                      <a:pt x="2909" y="7836"/>
                      <a:pt x="2896" y="7836"/>
                    </a:cubicBezTo>
                    <a:close/>
                    <a:moveTo>
                      <a:pt x="2702" y="9068"/>
                    </a:moveTo>
                    <a:cubicBezTo>
                      <a:pt x="2603" y="9068"/>
                      <a:pt x="2535" y="9128"/>
                      <a:pt x="2535" y="9211"/>
                    </a:cubicBezTo>
                    <a:cubicBezTo>
                      <a:pt x="2502" y="9311"/>
                      <a:pt x="2569" y="9411"/>
                      <a:pt x="2669" y="9444"/>
                    </a:cubicBezTo>
                    <a:lnTo>
                      <a:pt x="2702" y="9444"/>
                    </a:lnTo>
                    <a:cubicBezTo>
                      <a:pt x="2802" y="9444"/>
                      <a:pt x="2869" y="9377"/>
                      <a:pt x="2902" y="9311"/>
                    </a:cubicBezTo>
                    <a:cubicBezTo>
                      <a:pt x="2936" y="9177"/>
                      <a:pt x="2869" y="9077"/>
                      <a:pt x="2769" y="9077"/>
                    </a:cubicBezTo>
                    <a:cubicBezTo>
                      <a:pt x="2745" y="9071"/>
                      <a:pt x="2723" y="9068"/>
                      <a:pt x="2702" y="90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8035461" y="1799421"/>
                <a:ext cx="10724" cy="1016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81" extrusionOk="0">
                    <a:moveTo>
                      <a:pt x="199" y="0"/>
                    </a:moveTo>
                    <a:cubicBezTo>
                      <a:pt x="176" y="0"/>
                      <a:pt x="154" y="4"/>
                      <a:pt x="134" y="14"/>
                    </a:cubicBezTo>
                    <a:cubicBezTo>
                      <a:pt x="101" y="14"/>
                      <a:pt x="101" y="47"/>
                      <a:pt x="68" y="47"/>
                    </a:cubicBezTo>
                    <a:cubicBezTo>
                      <a:pt x="34" y="81"/>
                      <a:pt x="34" y="81"/>
                      <a:pt x="34" y="114"/>
                    </a:cubicBezTo>
                    <a:cubicBezTo>
                      <a:pt x="34" y="147"/>
                      <a:pt x="34" y="181"/>
                      <a:pt x="34" y="181"/>
                    </a:cubicBezTo>
                    <a:cubicBezTo>
                      <a:pt x="1" y="214"/>
                      <a:pt x="1" y="248"/>
                      <a:pt x="34" y="281"/>
                    </a:cubicBezTo>
                    <a:cubicBezTo>
                      <a:pt x="34" y="281"/>
                      <a:pt x="34" y="314"/>
                      <a:pt x="68" y="348"/>
                    </a:cubicBezTo>
                    <a:cubicBezTo>
                      <a:pt x="101" y="381"/>
                      <a:pt x="168" y="381"/>
                      <a:pt x="201" y="381"/>
                    </a:cubicBezTo>
                    <a:lnTo>
                      <a:pt x="268" y="381"/>
                    </a:lnTo>
                    <a:cubicBezTo>
                      <a:pt x="301" y="381"/>
                      <a:pt x="334" y="348"/>
                      <a:pt x="334" y="348"/>
                    </a:cubicBezTo>
                    <a:cubicBezTo>
                      <a:pt x="368" y="281"/>
                      <a:pt x="401" y="248"/>
                      <a:pt x="401" y="181"/>
                    </a:cubicBezTo>
                    <a:cubicBezTo>
                      <a:pt x="401" y="147"/>
                      <a:pt x="368" y="81"/>
                      <a:pt x="334" y="47"/>
                    </a:cubicBezTo>
                    <a:cubicBezTo>
                      <a:pt x="311" y="24"/>
                      <a:pt x="254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7535418" y="1914121"/>
                <a:ext cx="905257" cy="159319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7765861" y="3108532"/>
                <a:ext cx="354746" cy="83812"/>
              </a:xfrm>
              <a:custGeom>
                <a:avLst/>
                <a:gdLst/>
                <a:ahLst/>
                <a:cxnLst/>
                <a:rect l="l" t="t" r="r" b="b"/>
                <a:pathLst>
                  <a:path w="13299" h="3142" extrusionOk="0">
                    <a:moveTo>
                      <a:pt x="11828" y="0"/>
                    </a:moveTo>
                    <a:cubicBezTo>
                      <a:pt x="9277" y="0"/>
                      <a:pt x="3930" y="427"/>
                      <a:pt x="167" y="2741"/>
                    </a:cubicBezTo>
                    <a:cubicBezTo>
                      <a:pt x="1" y="2874"/>
                      <a:pt x="67" y="3141"/>
                      <a:pt x="301" y="3141"/>
                    </a:cubicBezTo>
                    <a:lnTo>
                      <a:pt x="401" y="3141"/>
                    </a:lnTo>
                    <a:cubicBezTo>
                      <a:pt x="4166" y="830"/>
                      <a:pt x="9542" y="447"/>
                      <a:pt x="11980" y="447"/>
                    </a:cubicBezTo>
                    <a:cubicBezTo>
                      <a:pt x="12392" y="447"/>
                      <a:pt x="12721" y="458"/>
                      <a:pt x="12943" y="472"/>
                    </a:cubicBezTo>
                    <a:cubicBezTo>
                      <a:pt x="12954" y="474"/>
                      <a:pt x="12964" y="474"/>
                      <a:pt x="12973" y="474"/>
                    </a:cubicBezTo>
                    <a:cubicBezTo>
                      <a:pt x="13248" y="474"/>
                      <a:pt x="13299" y="39"/>
                      <a:pt x="12977" y="39"/>
                    </a:cubicBezTo>
                    <a:cubicBezTo>
                      <a:pt x="12724" y="17"/>
                      <a:pt x="12330" y="0"/>
                      <a:pt x="118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5972045" y="1804569"/>
                <a:ext cx="163755" cy="16965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26"/>
          <p:cNvSpPr/>
          <p:nvPr/>
        </p:nvSpPr>
        <p:spPr>
          <a:xfrm>
            <a:off x="338239" y="2142364"/>
            <a:ext cx="2117578" cy="4447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292894" y="1664447"/>
            <a:ext cx="4460156" cy="1837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Р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  <a:sym typeface="Poppins"/>
              </a:rPr>
              <a:t>обот манипулятор</a:t>
            </a:r>
            <a:endParaRPr sz="48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98AF6-8C40-28B3-F470-92A089C4EB45}"/>
              </a:ext>
            </a:extLst>
          </p:cNvPr>
          <p:cNvSpPr txBox="1"/>
          <p:nvPr/>
        </p:nvSpPr>
        <p:spPr>
          <a:xfrm>
            <a:off x="657534" y="-4480"/>
            <a:ext cx="7367450" cy="771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Государственное бюджетное общеобразовательное учреждение города Москвы «Школа № 1532»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F745-317C-3DC6-5718-B466270A898F}"/>
              </a:ext>
            </a:extLst>
          </p:cNvPr>
          <p:cNvSpPr txBox="1"/>
          <p:nvPr/>
        </p:nvSpPr>
        <p:spPr>
          <a:xfrm>
            <a:off x="80898" y="3584675"/>
            <a:ext cx="7367450" cy="1558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класс, ГБОУ школа № 1532,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Воронов Никита Рустамович 11 «А»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Руководитель: 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учитель информатики, ГБОУ школа №1532,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Кузьмин Михаил Игоревич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>
            <a:spLocks noGrp="1"/>
          </p:cNvSpPr>
          <p:nvPr>
            <p:ph type="title"/>
          </p:nvPr>
        </p:nvSpPr>
        <p:spPr>
          <a:xfrm>
            <a:off x="663753" y="33803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000"/>
            </a:pP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Открытый исходный код</a:t>
            </a:r>
            <a:endParaRPr sz="3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0" name="Google Shape;790;p38"/>
          <p:cNvSpPr txBox="1">
            <a:spLocks noGrp="1"/>
          </p:cNvSpPr>
          <p:nvPr>
            <p:ph type="subTitle" idx="6"/>
          </p:nvPr>
        </p:nvSpPr>
        <p:spPr>
          <a:xfrm>
            <a:off x="654341" y="3443790"/>
            <a:ext cx="2076000" cy="7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перчатки в виде arduino скетча</a:t>
            </a:r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5"/>
          </p:nvPr>
        </p:nvSpPr>
        <p:spPr>
          <a:xfrm>
            <a:off x="654341" y="3043260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перчатки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2" name="Google Shape;792;p38"/>
          <p:cNvSpPr txBox="1">
            <a:spLocks noGrp="1"/>
          </p:cNvSpPr>
          <p:nvPr>
            <p:ph type="subTitle" idx="1"/>
          </p:nvPr>
        </p:nvSpPr>
        <p:spPr>
          <a:xfrm>
            <a:off x="654341" y="1890191"/>
            <a:ext cx="220418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манипулятора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2"/>
          </p:nvPr>
        </p:nvSpPr>
        <p:spPr>
          <a:xfrm>
            <a:off x="654341" y="2166891"/>
            <a:ext cx="2076000" cy="82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манипулятора в виде </a:t>
            </a:r>
            <a:r>
              <a:rPr lang="en-US" sz="1400" dirty="0"/>
              <a:t>arduino </a:t>
            </a:r>
            <a:r>
              <a:rPr lang="ru-RU" sz="1400" dirty="0"/>
              <a:t>скетча</a:t>
            </a:r>
            <a:endParaRPr sz="1400" dirty="0"/>
          </a:p>
        </p:txBody>
      </p:sp>
      <p:sp>
        <p:nvSpPr>
          <p:cNvPr id="794" name="Google Shape;794;p38"/>
          <p:cNvSpPr/>
          <p:nvPr/>
        </p:nvSpPr>
        <p:spPr>
          <a:xfrm>
            <a:off x="337975" y="1914729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3"/>
          </p:nvPr>
        </p:nvSpPr>
        <p:spPr>
          <a:xfrm>
            <a:off x="3338929" y="1842447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Модели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7" name="Google Shape;797;p38"/>
          <p:cNvSpPr txBox="1">
            <a:spLocks noGrp="1"/>
          </p:cNvSpPr>
          <p:nvPr>
            <p:ph type="subTitle" idx="4"/>
          </p:nvPr>
        </p:nvSpPr>
        <p:spPr>
          <a:xfrm>
            <a:off x="3363477" y="2223729"/>
            <a:ext cx="2076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Исходные модели 3Д печати </a:t>
            </a:r>
            <a:endParaRPr dirty="0"/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7"/>
          </p:nvPr>
        </p:nvSpPr>
        <p:spPr>
          <a:xfrm>
            <a:off x="3363477" y="3068403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Лицензия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8"/>
          </p:nvPr>
        </p:nvSpPr>
        <p:spPr>
          <a:xfrm>
            <a:off x="3363477" y="3383932"/>
            <a:ext cx="2148090" cy="78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распространяется под лицензией </a:t>
            </a:r>
            <a:r>
              <a:rPr lang="en-US" dirty="0"/>
              <a:t>MIT </a:t>
            </a:r>
            <a:endParaRPr dirty="0"/>
          </a:p>
        </p:txBody>
      </p:sp>
      <p:sp>
        <p:nvSpPr>
          <p:cNvPr id="800" name="Google Shape;800;p38"/>
          <p:cNvSpPr/>
          <p:nvPr/>
        </p:nvSpPr>
        <p:spPr>
          <a:xfrm>
            <a:off x="349641" y="3099603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3029929" y="190484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3054477" y="310566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8" name="Рисунок 17" descr="Изображение выглядит как шаблон, Цвет Majorelle blue, Цвет электр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D5F14-119F-0D4B-C226-30F44F7B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98" y="1304886"/>
            <a:ext cx="3299869" cy="32998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744602" y="2213837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Спасибо</a:t>
            </a:r>
            <a:endParaRPr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11" name="Google Shape;1111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077D20-A408-36D9-F182-629BAC1CB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11133" y="3425903"/>
            <a:ext cx="3949695" cy="110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170;p26">
            <a:extLst>
              <a:ext uri="{FF2B5EF4-FFF2-40B4-BE49-F238E27FC236}">
                <a16:creationId xmlns:a16="http://schemas.microsoft.com/office/drawing/2014/main" id="{94A7A6AF-C7FE-6381-D34B-91661F9FC67D}"/>
              </a:ext>
            </a:extLst>
          </p:cNvPr>
          <p:cNvSpPr/>
          <p:nvPr/>
        </p:nvSpPr>
        <p:spPr>
          <a:xfrm flipH="1">
            <a:off x="47532" y="4703706"/>
            <a:ext cx="4399318" cy="280368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9;p26">
            <a:extLst>
              <a:ext uri="{FF2B5EF4-FFF2-40B4-BE49-F238E27FC236}">
                <a16:creationId xmlns:a16="http://schemas.microsoft.com/office/drawing/2014/main" id="{0B3889B0-57D0-8AD5-480C-4CB89789B7B2}"/>
              </a:ext>
            </a:extLst>
          </p:cNvPr>
          <p:cNvSpPr/>
          <p:nvPr/>
        </p:nvSpPr>
        <p:spPr>
          <a:xfrm rot="19359173" flipH="1">
            <a:off x="451384" y="718727"/>
            <a:ext cx="4120616" cy="330365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7C250F0-BD9B-6C50-BA7D-9C129F5BCEFF}"/>
              </a:ext>
            </a:extLst>
          </p:cNvPr>
          <p:cNvGrpSpPr/>
          <p:nvPr/>
        </p:nvGrpSpPr>
        <p:grpSpPr>
          <a:xfrm>
            <a:off x="1027031" y="23267"/>
            <a:ext cx="3507191" cy="4821142"/>
            <a:chOff x="397856" y="23267"/>
            <a:chExt cx="3507191" cy="4821142"/>
          </a:xfrm>
        </p:grpSpPr>
        <p:sp>
          <p:nvSpPr>
            <p:cNvPr id="7" name="Google Shape;176;p26">
              <a:extLst>
                <a:ext uri="{FF2B5EF4-FFF2-40B4-BE49-F238E27FC236}">
                  <a16:creationId xmlns:a16="http://schemas.microsoft.com/office/drawing/2014/main" id="{B50B59D4-01F9-3864-D0D0-D12C3E78F71F}"/>
                </a:ext>
              </a:extLst>
            </p:cNvPr>
            <p:cNvSpPr/>
            <p:nvPr/>
          </p:nvSpPr>
          <p:spPr>
            <a:xfrm flipH="1">
              <a:off x="3132549" y="3401080"/>
              <a:ext cx="737949" cy="104907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;p26">
              <a:extLst>
                <a:ext uri="{FF2B5EF4-FFF2-40B4-BE49-F238E27FC236}">
                  <a16:creationId xmlns:a16="http://schemas.microsoft.com/office/drawing/2014/main" id="{D45FB7B3-B1C9-82FD-D77E-2DD7D1D9D651}"/>
                </a:ext>
              </a:extLst>
            </p:cNvPr>
            <p:cNvSpPr/>
            <p:nvPr/>
          </p:nvSpPr>
          <p:spPr>
            <a:xfrm flipH="1">
              <a:off x="3411201" y="3403041"/>
              <a:ext cx="97139" cy="1041172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;p26">
              <a:extLst>
                <a:ext uri="{FF2B5EF4-FFF2-40B4-BE49-F238E27FC236}">
                  <a16:creationId xmlns:a16="http://schemas.microsoft.com/office/drawing/2014/main" id="{20050252-FDED-1363-BE8C-29362BC800AC}"/>
                </a:ext>
              </a:extLst>
            </p:cNvPr>
            <p:cNvSpPr/>
            <p:nvPr/>
          </p:nvSpPr>
          <p:spPr>
            <a:xfrm flipH="1">
              <a:off x="3680767" y="4208420"/>
              <a:ext cx="26365" cy="31240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;p26">
              <a:extLst>
                <a:ext uri="{FF2B5EF4-FFF2-40B4-BE49-F238E27FC236}">
                  <a16:creationId xmlns:a16="http://schemas.microsoft.com/office/drawing/2014/main" id="{EE05FC43-0A8F-8968-7689-6CCF59552227}"/>
                </a:ext>
              </a:extLst>
            </p:cNvPr>
            <p:cNvSpPr/>
            <p:nvPr/>
          </p:nvSpPr>
          <p:spPr>
            <a:xfrm flipH="1">
              <a:off x="3655352" y="4251035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;p26">
              <a:extLst>
                <a:ext uri="{FF2B5EF4-FFF2-40B4-BE49-F238E27FC236}">
                  <a16:creationId xmlns:a16="http://schemas.microsoft.com/office/drawing/2014/main" id="{9670EFCA-3F5A-3311-819C-4B35D57DF03E}"/>
                </a:ext>
              </a:extLst>
            </p:cNvPr>
            <p:cNvSpPr/>
            <p:nvPr/>
          </p:nvSpPr>
          <p:spPr>
            <a:xfrm flipH="1">
              <a:off x="3640822" y="4210411"/>
              <a:ext cx="25441" cy="3070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1;p26">
              <a:extLst>
                <a:ext uri="{FF2B5EF4-FFF2-40B4-BE49-F238E27FC236}">
                  <a16:creationId xmlns:a16="http://schemas.microsoft.com/office/drawing/2014/main" id="{A62ABD1F-CD5D-A063-A6BB-62A185F65458}"/>
                </a:ext>
              </a:extLst>
            </p:cNvPr>
            <p:cNvSpPr/>
            <p:nvPr/>
          </p:nvSpPr>
          <p:spPr>
            <a:xfrm flipH="1">
              <a:off x="3614511" y="4252996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2;p26">
              <a:extLst>
                <a:ext uri="{FF2B5EF4-FFF2-40B4-BE49-F238E27FC236}">
                  <a16:creationId xmlns:a16="http://schemas.microsoft.com/office/drawing/2014/main" id="{12CEE67C-13B8-318C-290C-7BD89DB989BF}"/>
                </a:ext>
              </a:extLst>
            </p:cNvPr>
            <p:cNvSpPr/>
            <p:nvPr/>
          </p:nvSpPr>
          <p:spPr>
            <a:xfrm flipH="1">
              <a:off x="3629040" y="4293710"/>
              <a:ext cx="26339" cy="31598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;p26">
              <a:extLst>
                <a:ext uri="{FF2B5EF4-FFF2-40B4-BE49-F238E27FC236}">
                  <a16:creationId xmlns:a16="http://schemas.microsoft.com/office/drawing/2014/main" id="{80265E76-49DB-F8E1-D31E-D118DE5FB285}"/>
                </a:ext>
              </a:extLst>
            </p:cNvPr>
            <p:cNvSpPr/>
            <p:nvPr/>
          </p:nvSpPr>
          <p:spPr>
            <a:xfrm flipH="1">
              <a:off x="3002758" y="2764201"/>
              <a:ext cx="168863" cy="209956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4;p26">
              <a:extLst>
                <a:ext uri="{FF2B5EF4-FFF2-40B4-BE49-F238E27FC236}">
                  <a16:creationId xmlns:a16="http://schemas.microsoft.com/office/drawing/2014/main" id="{FB6C31DF-AF43-3079-BFA4-5B3B68EB9E1F}"/>
                </a:ext>
              </a:extLst>
            </p:cNvPr>
            <p:cNvSpPr/>
            <p:nvPr/>
          </p:nvSpPr>
          <p:spPr>
            <a:xfrm flipH="1">
              <a:off x="420548" y="4397619"/>
              <a:ext cx="928553" cy="446790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;p26">
              <a:extLst>
                <a:ext uri="{FF2B5EF4-FFF2-40B4-BE49-F238E27FC236}">
                  <a16:creationId xmlns:a16="http://schemas.microsoft.com/office/drawing/2014/main" id="{AF0A7D5D-7C34-5202-E1C3-C8B5636FCBA3}"/>
                </a:ext>
              </a:extLst>
            </p:cNvPr>
            <p:cNvSpPr/>
            <p:nvPr/>
          </p:nvSpPr>
          <p:spPr>
            <a:xfrm flipH="1">
              <a:off x="941529" y="4482820"/>
              <a:ext cx="418455" cy="314044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;p26">
              <a:extLst>
                <a:ext uri="{FF2B5EF4-FFF2-40B4-BE49-F238E27FC236}">
                  <a16:creationId xmlns:a16="http://schemas.microsoft.com/office/drawing/2014/main" id="{7B3B6A41-5FA6-AE7E-A51C-B3FB397E6721}"/>
                </a:ext>
              </a:extLst>
            </p:cNvPr>
            <p:cNvSpPr/>
            <p:nvPr/>
          </p:nvSpPr>
          <p:spPr>
            <a:xfrm flipH="1">
              <a:off x="614797" y="3198994"/>
              <a:ext cx="1287038" cy="1405702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;p26">
              <a:extLst>
                <a:ext uri="{FF2B5EF4-FFF2-40B4-BE49-F238E27FC236}">
                  <a16:creationId xmlns:a16="http://schemas.microsoft.com/office/drawing/2014/main" id="{813F7F26-DEBF-1559-EADD-3369177C3F7D}"/>
                </a:ext>
              </a:extLst>
            </p:cNvPr>
            <p:cNvSpPr/>
            <p:nvPr/>
          </p:nvSpPr>
          <p:spPr>
            <a:xfrm flipH="1">
              <a:off x="628402" y="3543804"/>
              <a:ext cx="994807" cy="1016198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;p26">
              <a:extLst>
                <a:ext uri="{FF2B5EF4-FFF2-40B4-BE49-F238E27FC236}">
                  <a16:creationId xmlns:a16="http://schemas.microsoft.com/office/drawing/2014/main" id="{799F609F-050F-3AAD-B286-1275603A4848}"/>
                </a:ext>
              </a:extLst>
            </p:cNvPr>
            <p:cNvSpPr/>
            <p:nvPr/>
          </p:nvSpPr>
          <p:spPr>
            <a:xfrm flipH="1">
              <a:off x="1439817" y="3469414"/>
              <a:ext cx="436604" cy="866823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9;p26">
              <a:extLst>
                <a:ext uri="{FF2B5EF4-FFF2-40B4-BE49-F238E27FC236}">
                  <a16:creationId xmlns:a16="http://schemas.microsoft.com/office/drawing/2014/main" id="{656793D1-7348-8B0D-DDA9-BD6A5BFF40A5}"/>
                </a:ext>
              </a:extLst>
            </p:cNvPr>
            <p:cNvSpPr/>
            <p:nvPr/>
          </p:nvSpPr>
          <p:spPr>
            <a:xfrm flipH="1">
              <a:off x="1652214" y="3522184"/>
              <a:ext cx="12734" cy="13630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0;p26">
              <a:extLst>
                <a:ext uri="{FF2B5EF4-FFF2-40B4-BE49-F238E27FC236}">
                  <a16:creationId xmlns:a16="http://schemas.microsoft.com/office/drawing/2014/main" id="{ADD8566D-F4BA-1A98-3EF0-4D5049260A18}"/>
                </a:ext>
              </a:extLst>
            </p:cNvPr>
            <p:cNvSpPr/>
            <p:nvPr/>
          </p:nvSpPr>
          <p:spPr>
            <a:xfrm flipH="1">
              <a:off x="1480657" y="3530470"/>
              <a:ext cx="147993" cy="337209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;p26">
              <a:extLst>
                <a:ext uri="{FF2B5EF4-FFF2-40B4-BE49-F238E27FC236}">
                  <a16:creationId xmlns:a16="http://schemas.microsoft.com/office/drawing/2014/main" id="{5F8C5F8B-23F4-14C5-3162-ADC0512A7721}"/>
                </a:ext>
              </a:extLst>
            </p:cNvPr>
            <p:cNvSpPr/>
            <p:nvPr/>
          </p:nvSpPr>
          <p:spPr>
            <a:xfrm flipH="1">
              <a:off x="1479760" y="3895623"/>
              <a:ext cx="12734" cy="13661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;p26">
              <a:extLst>
                <a:ext uri="{FF2B5EF4-FFF2-40B4-BE49-F238E27FC236}">
                  <a16:creationId xmlns:a16="http://schemas.microsoft.com/office/drawing/2014/main" id="{56423E6F-C979-10BA-7CDC-9D9DCA142E83}"/>
                </a:ext>
              </a:extLst>
            </p:cNvPr>
            <p:cNvSpPr/>
            <p:nvPr/>
          </p:nvSpPr>
          <p:spPr>
            <a:xfrm flipH="1">
              <a:off x="1167531" y="4397619"/>
              <a:ext cx="927626" cy="446790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;p26">
              <a:extLst>
                <a:ext uri="{FF2B5EF4-FFF2-40B4-BE49-F238E27FC236}">
                  <a16:creationId xmlns:a16="http://schemas.microsoft.com/office/drawing/2014/main" id="{1AE076B4-7A9E-D01B-32DA-0E64D51F63F3}"/>
                </a:ext>
              </a:extLst>
            </p:cNvPr>
            <p:cNvSpPr/>
            <p:nvPr/>
          </p:nvSpPr>
          <p:spPr>
            <a:xfrm flipH="1">
              <a:off x="1097658" y="1541284"/>
              <a:ext cx="10013" cy="11345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;p26">
              <a:extLst>
                <a:ext uri="{FF2B5EF4-FFF2-40B4-BE49-F238E27FC236}">
                  <a16:creationId xmlns:a16="http://schemas.microsoft.com/office/drawing/2014/main" id="{AF8B93D3-E657-03DF-043A-F56EEAF4AD26}"/>
                </a:ext>
              </a:extLst>
            </p:cNvPr>
            <p:cNvSpPr/>
            <p:nvPr/>
          </p:nvSpPr>
          <p:spPr>
            <a:xfrm flipH="1">
              <a:off x="991458" y="1556458"/>
              <a:ext cx="87152" cy="28048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;p26">
              <a:extLst>
                <a:ext uri="{FF2B5EF4-FFF2-40B4-BE49-F238E27FC236}">
                  <a16:creationId xmlns:a16="http://schemas.microsoft.com/office/drawing/2014/main" id="{400A26C7-B740-3555-E335-B5247CDCC0EE}"/>
                </a:ext>
              </a:extLst>
            </p:cNvPr>
            <p:cNvSpPr/>
            <p:nvPr/>
          </p:nvSpPr>
          <p:spPr>
            <a:xfrm flipH="1">
              <a:off x="1007783" y="1861267"/>
              <a:ext cx="10939" cy="11314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392D741-4489-12D3-8845-05FDE1AE3893}"/>
                </a:ext>
              </a:extLst>
            </p:cNvPr>
            <p:cNvGrpSpPr/>
            <p:nvPr/>
          </p:nvGrpSpPr>
          <p:grpSpPr>
            <a:xfrm rot="11360658" flipH="1">
              <a:off x="1808050" y="23267"/>
              <a:ext cx="2096997" cy="1826594"/>
              <a:chOff x="1932255" y="1047169"/>
              <a:chExt cx="1916038" cy="1826594"/>
            </a:xfrm>
          </p:grpSpPr>
          <p:sp>
            <p:nvSpPr>
              <p:cNvPr id="14" name="Google Shape;183;p26">
                <a:extLst>
                  <a:ext uri="{FF2B5EF4-FFF2-40B4-BE49-F238E27FC236}">
                    <a16:creationId xmlns:a16="http://schemas.microsoft.com/office/drawing/2014/main" id="{06CFBDF6-C9AB-8B6F-8C8E-779514BB5460}"/>
                  </a:ext>
                </a:extLst>
              </p:cNvPr>
              <p:cNvSpPr/>
              <p:nvPr/>
            </p:nvSpPr>
            <p:spPr>
              <a:xfrm flipH="1">
                <a:off x="3114889" y="1932670"/>
                <a:ext cx="461120" cy="637978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84;p26">
                <a:extLst>
                  <a:ext uri="{FF2B5EF4-FFF2-40B4-BE49-F238E27FC236}">
                    <a16:creationId xmlns:a16="http://schemas.microsoft.com/office/drawing/2014/main" id="{C308A06F-CD66-0F4A-70C5-59354F5CA710}"/>
                  </a:ext>
                </a:extLst>
              </p:cNvPr>
              <p:cNvSpPr/>
              <p:nvPr/>
            </p:nvSpPr>
            <p:spPr>
              <a:xfrm flipH="1">
                <a:off x="2986025" y="2040647"/>
                <a:ext cx="577276" cy="833116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3;p26">
                <a:extLst>
                  <a:ext uri="{FF2B5EF4-FFF2-40B4-BE49-F238E27FC236}">
                    <a16:creationId xmlns:a16="http://schemas.microsoft.com/office/drawing/2014/main" id="{F4E5AA1D-0B49-EFDC-3C3C-72D992DA8136}"/>
                  </a:ext>
                </a:extLst>
              </p:cNvPr>
              <p:cNvSpPr/>
              <p:nvPr/>
            </p:nvSpPr>
            <p:spPr>
              <a:xfrm flipH="1">
                <a:off x="3241957" y="1879185"/>
                <a:ext cx="606336" cy="756825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4;p26">
                <a:extLst>
                  <a:ext uri="{FF2B5EF4-FFF2-40B4-BE49-F238E27FC236}">
                    <a16:creationId xmlns:a16="http://schemas.microsoft.com/office/drawing/2014/main" id="{0ADE6F21-4B84-B6BB-FBC5-BE431B6F5415}"/>
                  </a:ext>
                </a:extLst>
              </p:cNvPr>
              <p:cNvSpPr/>
              <p:nvPr/>
            </p:nvSpPr>
            <p:spPr>
              <a:xfrm flipH="1">
                <a:off x="2843531" y="1697738"/>
                <a:ext cx="482887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5;p26">
                <a:extLst>
                  <a:ext uri="{FF2B5EF4-FFF2-40B4-BE49-F238E27FC236}">
                    <a16:creationId xmlns:a16="http://schemas.microsoft.com/office/drawing/2014/main" id="{35DA7EBC-94BC-0FFB-D372-A5CF6ECC2A5B}"/>
                  </a:ext>
                </a:extLst>
              </p:cNvPr>
              <p:cNvSpPr/>
              <p:nvPr/>
            </p:nvSpPr>
            <p:spPr>
              <a:xfrm flipH="1">
                <a:off x="2774526" y="1631396"/>
                <a:ext cx="355819" cy="360639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6;p26">
                <a:extLst>
                  <a:ext uri="{FF2B5EF4-FFF2-40B4-BE49-F238E27FC236}">
                    <a16:creationId xmlns:a16="http://schemas.microsoft.com/office/drawing/2014/main" id="{89F630E7-4EA3-30E1-2146-D4573AAE470B}"/>
                  </a:ext>
                </a:extLst>
              </p:cNvPr>
              <p:cNvSpPr/>
              <p:nvPr/>
            </p:nvSpPr>
            <p:spPr>
              <a:xfrm flipH="1">
                <a:off x="2246305" y="1280202"/>
                <a:ext cx="869533" cy="723505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97;p26">
                <a:extLst>
                  <a:ext uri="{FF2B5EF4-FFF2-40B4-BE49-F238E27FC236}">
                    <a16:creationId xmlns:a16="http://schemas.microsoft.com/office/drawing/2014/main" id="{2E653C86-1894-B4F8-2548-184EBE327100}"/>
                  </a:ext>
                </a:extLst>
              </p:cNvPr>
              <p:cNvSpPr/>
              <p:nvPr/>
            </p:nvSpPr>
            <p:spPr>
              <a:xfrm flipH="1">
                <a:off x="1932255" y="1047169"/>
                <a:ext cx="771527" cy="764873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8;p26">
                <a:extLst>
                  <a:ext uri="{FF2B5EF4-FFF2-40B4-BE49-F238E27FC236}">
                    <a16:creationId xmlns:a16="http://schemas.microsoft.com/office/drawing/2014/main" id="{DFC72BB3-AB18-499F-0B07-A7332DA20D26}"/>
                  </a:ext>
                </a:extLst>
              </p:cNvPr>
              <p:cNvSpPr/>
              <p:nvPr/>
            </p:nvSpPr>
            <p:spPr>
              <a:xfrm flipH="1">
                <a:off x="1978498" y="1106725"/>
                <a:ext cx="448413" cy="612736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1;p26">
                <a:extLst>
                  <a:ext uri="{FF2B5EF4-FFF2-40B4-BE49-F238E27FC236}">
                    <a16:creationId xmlns:a16="http://schemas.microsoft.com/office/drawing/2014/main" id="{D9A2ADA2-DA41-A44F-4269-88E759BAD86F}"/>
                  </a:ext>
                </a:extLst>
              </p:cNvPr>
              <p:cNvSpPr/>
              <p:nvPr/>
            </p:nvSpPr>
            <p:spPr>
              <a:xfrm flipH="1">
                <a:off x="3134864" y="1967713"/>
                <a:ext cx="167039" cy="188873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3FD8F880-F358-6C60-BD2A-C295BE7200FC}"/>
                </a:ext>
              </a:extLst>
            </p:cNvPr>
            <p:cNvGrpSpPr/>
            <p:nvPr/>
          </p:nvGrpSpPr>
          <p:grpSpPr>
            <a:xfrm>
              <a:off x="397856" y="1082140"/>
              <a:ext cx="1680052" cy="2680529"/>
              <a:chOff x="397856" y="1082140"/>
              <a:chExt cx="1680052" cy="2680529"/>
            </a:xfrm>
          </p:grpSpPr>
          <p:sp>
            <p:nvSpPr>
              <p:cNvPr id="27" name="Google Shape;203;p26">
                <a:extLst>
                  <a:ext uri="{FF2B5EF4-FFF2-40B4-BE49-F238E27FC236}">
                    <a16:creationId xmlns:a16="http://schemas.microsoft.com/office/drawing/2014/main" id="{FC60F05A-0347-7920-F3C3-85D5D7D2438C}"/>
                  </a:ext>
                </a:extLst>
              </p:cNvPr>
              <p:cNvSpPr/>
              <p:nvPr/>
            </p:nvSpPr>
            <p:spPr>
              <a:xfrm flipH="1">
                <a:off x="830814" y="1082140"/>
                <a:ext cx="1247094" cy="971742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3;p26">
                <a:extLst>
                  <a:ext uri="{FF2B5EF4-FFF2-40B4-BE49-F238E27FC236}">
                    <a16:creationId xmlns:a16="http://schemas.microsoft.com/office/drawing/2014/main" id="{A1B4B2B9-DB75-30FE-E947-A86DFE65FEEE}"/>
                  </a:ext>
                </a:extLst>
              </p:cNvPr>
              <p:cNvSpPr/>
              <p:nvPr/>
            </p:nvSpPr>
            <p:spPr>
              <a:xfrm flipH="1">
                <a:off x="397856" y="1367377"/>
                <a:ext cx="1088299" cy="1046637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4;p26">
                <a:extLst>
                  <a:ext uri="{FF2B5EF4-FFF2-40B4-BE49-F238E27FC236}">
                    <a16:creationId xmlns:a16="http://schemas.microsoft.com/office/drawing/2014/main" id="{398926BB-C6AA-F94A-89A9-220C929304EC}"/>
                  </a:ext>
                </a:extLst>
              </p:cNvPr>
              <p:cNvSpPr/>
              <p:nvPr/>
            </p:nvSpPr>
            <p:spPr>
              <a:xfrm flipH="1">
                <a:off x="448682" y="1670643"/>
                <a:ext cx="803280" cy="728554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5;p26">
                <a:extLst>
                  <a:ext uri="{FF2B5EF4-FFF2-40B4-BE49-F238E27FC236}">
                    <a16:creationId xmlns:a16="http://schemas.microsoft.com/office/drawing/2014/main" id="{73202381-E5FF-C81B-60BF-F768D0103C15}"/>
                  </a:ext>
                </a:extLst>
              </p:cNvPr>
              <p:cNvSpPr/>
              <p:nvPr/>
            </p:nvSpPr>
            <p:spPr>
              <a:xfrm flipH="1">
                <a:off x="922482" y="1495579"/>
                <a:ext cx="483784" cy="634562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9;p26">
                <a:extLst>
                  <a:ext uri="{FF2B5EF4-FFF2-40B4-BE49-F238E27FC236}">
                    <a16:creationId xmlns:a16="http://schemas.microsoft.com/office/drawing/2014/main" id="{A1048584-32F2-9833-6374-7178E6DE4233}"/>
                  </a:ext>
                </a:extLst>
              </p:cNvPr>
              <p:cNvSpPr/>
              <p:nvPr/>
            </p:nvSpPr>
            <p:spPr>
              <a:xfrm flipH="1">
                <a:off x="605383" y="1988963"/>
                <a:ext cx="923410" cy="177370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220;p26">
              <a:extLst>
                <a:ext uri="{FF2B5EF4-FFF2-40B4-BE49-F238E27FC236}">
                  <a16:creationId xmlns:a16="http://schemas.microsoft.com/office/drawing/2014/main" id="{33D3128F-2FC6-0AE6-6A9C-119F6AD1922C}"/>
                </a:ext>
              </a:extLst>
            </p:cNvPr>
            <p:cNvSpPr/>
            <p:nvPr/>
          </p:nvSpPr>
          <p:spPr>
            <a:xfrm flipH="1">
              <a:off x="931869" y="3318702"/>
              <a:ext cx="361859" cy="93308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AF4A5BA1-70D6-9F04-BFCB-1DFE76E9E9D8}"/>
              </a:ext>
            </a:extLst>
          </p:cNvPr>
          <p:cNvSpPr/>
          <p:nvPr/>
        </p:nvSpPr>
        <p:spPr>
          <a:xfrm>
            <a:off x="8013205" y="2310250"/>
            <a:ext cx="207527" cy="207527"/>
          </a:xfrm>
          <a:prstGeom prst="star5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508700" y="175222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200"/>
            </a:pPr>
            <a:r>
              <a:rPr lang="ru-RU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Идея проекта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187361" y="2458145"/>
            <a:ext cx="3866100" cy="137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ru-RU" sz="1400" dirty="0"/>
              <a:t>Создании универсальной и гибкой мехатронной системы, обеспечивающей автоматизированное выполнение разнообразных задач с высокой точностью и эффективностью.</a:t>
            </a:r>
            <a:endParaRPr sz="1400" dirty="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212273" y="594784"/>
            <a:ext cx="3598794" cy="352929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839;p63">
            <a:extLst>
              <a:ext uri="{FF2B5EF4-FFF2-40B4-BE49-F238E27FC236}">
                <a16:creationId xmlns:a16="http://schemas.microsoft.com/office/drawing/2014/main" id="{3BF5DFA2-B138-D67F-59CA-CDC310E96BDE}"/>
              </a:ext>
            </a:extLst>
          </p:cNvPr>
          <p:cNvGrpSpPr/>
          <p:nvPr/>
        </p:nvGrpSpPr>
        <p:grpSpPr>
          <a:xfrm>
            <a:off x="4255084" y="1661020"/>
            <a:ext cx="457868" cy="385237"/>
            <a:chOff x="1742965" y="1502959"/>
            <a:chExt cx="333692" cy="333363"/>
          </a:xfrm>
        </p:grpSpPr>
        <p:sp>
          <p:nvSpPr>
            <p:cNvPr id="3" name="Google Shape;7840;p63">
              <a:extLst>
                <a:ext uri="{FF2B5EF4-FFF2-40B4-BE49-F238E27FC236}">
                  <a16:creationId xmlns:a16="http://schemas.microsoft.com/office/drawing/2014/main" id="{DB5CA884-1A1C-7794-50C3-83E2D6FB45B6}"/>
                </a:ext>
              </a:extLst>
            </p:cNvPr>
            <p:cNvSpPr/>
            <p:nvPr/>
          </p:nvSpPr>
          <p:spPr>
            <a:xfrm>
              <a:off x="1742965" y="1502959"/>
              <a:ext cx="333692" cy="333363"/>
            </a:xfrm>
            <a:custGeom>
              <a:avLst/>
              <a:gdLst/>
              <a:ahLst/>
              <a:cxnLst/>
              <a:rect l="l" t="t" r="r" b="b"/>
              <a:pathLst>
                <a:path w="22287" h="22265" extrusionOk="0">
                  <a:moveTo>
                    <a:pt x="11143" y="0"/>
                  </a:moveTo>
                  <a:cubicBezTo>
                    <a:pt x="4983" y="0"/>
                    <a:pt x="1" y="4121"/>
                    <a:pt x="1" y="9188"/>
                  </a:cubicBezTo>
                  <a:cubicBezTo>
                    <a:pt x="1" y="13708"/>
                    <a:pt x="3974" y="17450"/>
                    <a:pt x="9209" y="18207"/>
                  </a:cubicBezTo>
                  <a:cubicBezTo>
                    <a:pt x="9335" y="19700"/>
                    <a:pt x="8831" y="21151"/>
                    <a:pt x="7843" y="22265"/>
                  </a:cubicBezTo>
                  <a:cubicBezTo>
                    <a:pt x="10324" y="22265"/>
                    <a:pt x="12468" y="20604"/>
                    <a:pt x="13099" y="18207"/>
                  </a:cubicBezTo>
                  <a:cubicBezTo>
                    <a:pt x="18313" y="17450"/>
                    <a:pt x="22286" y="13687"/>
                    <a:pt x="22286" y="9188"/>
                  </a:cubicBezTo>
                  <a:cubicBezTo>
                    <a:pt x="22265" y="4121"/>
                    <a:pt x="17283" y="0"/>
                    <a:pt x="1114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41;p63">
              <a:extLst>
                <a:ext uri="{FF2B5EF4-FFF2-40B4-BE49-F238E27FC236}">
                  <a16:creationId xmlns:a16="http://schemas.microsoft.com/office/drawing/2014/main" id="{63360A42-F8FB-5774-EC96-FD05772D5F53}"/>
                </a:ext>
              </a:extLst>
            </p:cNvPr>
            <p:cNvSpPr/>
            <p:nvPr/>
          </p:nvSpPr>
          <p:spPr>
            <a:xfrm>
              <a:off x="1854719" y="1629492"/>
              <a:ext cx="22040" cy="21740"/>
            </a:xfrm>
            <a:custGeom>
              <a:avLst/>
              <a:gdLst/>
              <a:ahLst/>
              <a:cxnLst/>
              <a:rect l="l" t="t" r="r" b="b"/>
              <a:pathLst>
                <a:path w="1472" h="1452" extrusionOk="0">
                  <a:moveTo>
                    <a:pt x="736" y="1"/>
                  </a:moveTo>
                  <a:cubicBezTo>
                    <a:pt x="337" y="1"/>
                    <a:pt x="0" y="316"/>
                    <a:pt x="0" y="716"/>
                  </a:cubicBezTo>
                  <a:cubicBezTo>
                    <a:pt x="0" y="1136"/>
                    <a:pt x="337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42;p63">
              <a:extLst>
                <a:ext uri="{FF2B5EF4-FFF2-40B4-BE49-F238E27FC236}">
                  <a16:creationId xmlns:a16="http://schemas.microsoft.com/office/drawing/2014/main" id="{B8A0A1A7-D0F0-3E67-A344-D70525BC7137}"/>
                </a:ext>
              </a:extLst>
            </p:cNvPr>
            <p:cNvSpPr/>
            <p:nvPr/>
          </p:nvSpPr>
          <p:spPr>
            <a:xfrm>
              <a:off x="1898783" y="1629492"/>
              <a:ext cx="22054" cy="21740"/>
            </a:xfrm>
            <a:custGeom>
              <a:avLst/>
              <a:gdLst/>
              <a:ahLst/>
              <a:cxnLst/>
              <a:rect l="l" t="t" r="r" b="b"/>
              <a:pathLst>
                <a:path w="1473" h="1452" extrusionOk="0">
                  <a:moveTo>
                    <a:pt x="736" y="1"/>
                  </a:moveTo>
                  <a:cubicBezTo>
                    <a:pt x="316" y="1"/>
                    <a:pt x="1" y="316"/>
                    <a:pt x="1" y="716"/>
                  </a:cubicBezTo>
                  <a:cubicBezTo>
                    <a:pt x="1" y="1136"/>
                    <a:pt x="316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43;p63">
              <a:extLst>
                <a:ext uri="{FF2B5EF4-FFF2-40B4-BE49-F238E27FC236}">
                  <a16:creationId xmlns:a16="http://schemas.microsoft.com/office/drawing/2014/main" id="{42919219-4244-AF5F-BE26-92815C11A0A8}"/>
                </a:ext>
              </a:extLst>
            </p:cNvPr>
            <p:cNvSpPr/>
            <p:nvPr/>
          </p:nvSpPr>
          <p:spPr>
            <a:xfrm>
              <a:off x="1942863" y="1629492"/>
              <a:ext cx="21725" cy="21740"/>
            </a:xfrm>
            <a:custGeom>
              <a:avLst/>
              <a:gdLst/>
              <a:ahLst/>
              <a:cxnLst/>
              <a:rect l="l" t="t" r="r" b="b"/>
              <a:pathLst>
                <a:path w="1451" h="1452" extrusionOk="0">
                  <a:moveTo>
                    <a:pt x="715" y="1"/>
                  </a:moveTo>
                  <a:cubicBezTo>
                    <a:pt x="315" y="1"/>
                    <a:pt x="0" y="316"/>
                    <a:pt x="0" y="716"/>
                  </a:cubicBezTo>
                  <a:cubicBezTo>
                    <a:pt x="0" y="1136"/>
                    <a:pt x="315" y="1452"/>
                    <a:pt x="715" y="1452"/>
                  </a:cubicBezTo>
                  <a:cubicBezTo>
                    <a:pt x="1135" y="1452"/>
                    <a:pt x="1451" y="1136"/>
                    <a:pt x="1451" y="716"/>
                  </a:cubicBezTo>
                  <a:cubicBezTo>
                    <a:pt x="1451" y="316"/>
                    <a:pt x="1135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340;p64">
            <a:extLst>
              <a:ext uri="{FF2B5EF4-FFF2-40B4-BE49-F238E27FC236}">
                <a16:creationId xmlns:a16="http://schemas.microsoft.com/office/drawing/2014/main" id="{89299450-CDEF-EC1C-9EFB-8D348FB7924B}"/>
              </a:ext>
            </a:extLst>
          </p:cNvPr>
          <p:cNvGrpSpPr/>
          <p:nvPr/>
        </p:nvGrpSpPr>
        <p:grpSpPr>
          <a:xfrm>
            <a:off x="1601654" y="3424014"/>
            <a:ext cx="615052" cy="602314"/>
            <a:chOff x="4864446" y="3340207"/>
            <a:chExt cx="395607" cy="387414"/>
          </a:xfrm>
        </p:grpSpPr>
        <p:sp>
          <p:nvSpPr>
            <p:cNvPr id="8" name="Google Shape;9341;p64">
              <a:extLst>
                <a:ext uri="{FF2B5EF4-FFF2-40B4-BE49-F238E27FC236}">
                  <a16:creationId xmlns:a16="http://schemas.microsoft.com/office/drawing/2014/main" id="{ED4E2F94-6960-BD18-1C98-F5E3ABFDFF1F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2;p64">
              <a:extLst>
                <a:ext uri="{FF2B5EF4-FFF2-40B4-BE49-F238E27FC236}">
                  <a16:creationId xmlns:a16="http://schemas.microsoft.com/office/drawing/2014/main" id="{3DCBAEE0-3A0C-E435-EED1-7224B46EFEFA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3;p64">
              <a:extLst>
                <a:ext uri="{FF2B5EF4-FFF2-40B4-BE49-F238E27FC236}">
                  <a16:creationId xmlns:a16="http://schemas.microsoft.com/office/drawing/2014/main" id="{AA3F5264-DDEB-72E6-6DC7-D7C8782F1176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4;p64">
              <a:extLst>
                <a:ext uri="{FF2B5EF4-FFF2-40B4-BE49-F238E27FC236}">
                  <a16:creationId xmlns:a16="http://schemas.microsoft.com/office/drawing/2014/main" id="{5976FC41-43A0-10FE-CA8A-911E7B8A6021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5;p64">
              <a:extLst>
                <a:ext uri="{FF2B5EF4-FFF2-40B4-BE49-F238E27FC236}">
                  <a16:creationId xmlns:a16="http://schemas.microsoft.com/office/drawing/2014/main" id="{B14DF4BB-9F69-83F4-6D67-C39590845E60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6;p64">
              <a:extLst>
                <a:ext uri="{FF2B5EF4-FFF2-40B4-BE49-F238E27FC236}">
                  <a16:creationId xmlns:a16="http://schemas.microsoft.com/office/drawing/2014/main" id="{F6D82D76-0637-2290-9B3F-5A00A275F3D9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7;p64">
              <a:extLst>
                <a:ext uri="{FF2B5EF4-FFF2-40B4-BE49-F238E27FC236}">
                  <a16:creationId xmlns:a16="http://schemas.microsoft.com/office/drawing/2014/main" id="{98C16BCA-3AFB-6598-3684-9E952E738F03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8;p64">
              <a:extLst>
                <a:ext uri="{FF2B5EF4-FFF2-40B4-BE49-F238E27FC236}">
                  <a16:creationId xmlns:a16="http://schemas.microsoft.com/office/drawing/2014/main" id="{79422878-A667-5B01-8FDC-91A185889CF4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9;p64">
              <a:extLst>
                <a:ext uri="{FF2B5EF4-FFF2-40B4-BE49-F238E27FC236}">
                  <a16:creationId xmlns:a16="http://schemas.microsoft.com/office/drawing/2014/main" id="{A12D89E7-A488-EB0C-CB61-2B61C99003C3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0;p64">
              <a:extLst>
                <a:ext uri="{FF2B5EF4-FFF2-40B4-BE49-F238E27FC236}">
                  <a16:creationId xmlns:a16="http://schemas.microsoft.com/office/drawing/2014/main" id="{5D900C10-ADE6-C463-73A7-8D12980CE287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1;p64">
              <a:extLst>
                <a:ext uri="{FF2B5EF4-FFF2-40B4-BE49-F238E27FC236}">
                  <a16:creationId xmlns:a16="http://schemas.microsoft.com/office/drawing/2014/main" id="{99AFD136-143A-D98D-134D-35F07FA1A625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2;p64">
              <a:extLst>
                <a:ext uri="{FF2B5EF4-FFF2-40B4-BE49-F238E27FC236}">
                  <a16:creationId xmlns:a16="http://schemas.microsoft.com/office/drawing/2014/main" id="{CD9D397F-BAC6-4A1B-9C83-CDC52AF1F613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3;p64">
              <a:extLst>
                <a:ext uri="{FF2B5EF4-FFF2-40B4-BE49-F238E27FC236}">
                  <a16:creationId xmlns:a16="http://schemas.microsoft.com/office/drawing/2014/main" id="{9386B989-2C05-57CD-F556-72318ED57D64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4;p64">
              <a:extLst>
                <a:ext uri="{FF2B5EF4-FFF2-40B4-BE49-F238E27FC236}">
                  <a16:creationId xmlns:a16="http://schemas.microsoft.com/office/drawing/2014/main" id="{05841725-E5BF-2143-B2DD-A4D2DC674019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5;p64">
              <a:extLst>
                <a:ext uri="{FF2B5EF4-FFF2-40B4-BE49-F238E27FC236}">
                  <a16:creationId xmlns:a16="http://schemas.microsoft.com/office/drawing/2014/main" id="{555CFFAA-F0DA-8E71-D935-090838B9CAF4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56;p64">
              <a:extLst>
                <a:ext uri="{FF2B5EF4-FFF2-40B4-BE49-F238E27FC236}">
                  <a16:creationId xmlns:a16="http://schemas.microsoft.com/office/drawing/2014/main" id="{B0C8CA1B-CEEB-45AA-CE8B-9C7A5EC0C6CE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7;p64">
              <a:extLst>
                <a:ext uri="{FF2B5EF4-FFF2-40B4-BE49-F238E27FC236}">
                  <a16:creationId xmlns:a16="http://schemas.microsoft.com/office/drawing/2014/main" id="{B14BC9BC-9F1A-B5F2-0A53-8577AEC01FB2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8;p64">
              <a:extLst>
                <a:ext uri="{FF2B5EF4-FFF2-40B4-BE49-F238E27FC236}">
                  <a16:creationId xmlns:a16="http://schemas.microsoft.com/office/drawing/2014/main" id="{762EB027-5052-7A3C-9FEF-93BDDCCC804E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59;p64">
              <a:extLst>
                <a:ext uri="{FF2B5EF4-FFF2-40B4-BE49-F238E27FC236}">
                  <a16:creationId xmlns:a16="http://schemas.microsoft.com/office/drawing/2014/main" id="{784FD26E-06FA-DA90-FC52-001DA6611A73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0;p64">
              <a:extLst>
                <a:ext uri="{FF2B5EF4-FFF2-40B4-BE49-F238E27FC236}">
                  <a16:creationId xmlns:a16="http://schemas.microsoft.com/office/drawing/2014/main" id="{2A1BC5D9-BC6E-BCAD-D628-DD903177307E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61;p64">
              <a:extLst>
                <a:ext uri="{FF2B5EF4-FFF2-40B4-BE49-F238E27FC236}">
                  <a16:creationId xmlns:a16="http://schemas.microsoft.com/office/drawing/2014/main" id="{450FDB5E-5428-85B7-5CE2-C86DB4C4292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62;p64">
              <a:extLst>
                <a:ext uri="{FF2B5EF4-FFF2-40B4-BE49-F238E27FC236}">
                  <a16:creationId xmlns:a16="http://schemas.microsoft.com/office/drawing/2014/main" id="{5D40B8D0-B54B-8F15-C8FE-48FBB6F1D3BA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63;p64">
              <a:extLst>
                <a:ext uri="{FF2B5EF4-FFF2-40B4-BE49-F238E27FC236}">
                  <a16:creationId xmlns:a16="http://schemas.microsoft.com/office/drawing/2014/main" id="{6619473C-F075-C52D-D790-85DBF4C3522A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64;p64">
              <a:extLst>
                <a:ext uri="{FF2B5EF4-FFF2-40B4-BE49-F238E27FC236}">
                  <a16:creationId xmlns:a16="http://schemas.microsoft.com/office/drawing/2014/main" id="{34333ED2-EB3A-FCAB-CD51-C5BA8DD09CAB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65;p64">
              <a:extLst>
                <a:ext uri="{FF2B5EF4-FFF2-40B4-BE49-F238E27FC236}">
                  <a16:creationId xmlns:a16="http://schemas.microsoft.com/office/drawing/2014/main" id="{337A6AF5-0258-4052-1666-1D0965DDA3A2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237;p64">
            <a:extLst>
              <a:ext uri="{FF2B5EF4-FFF2-40B4-BE49-F238E27FC236}">
                <a16:creationId xmlns:a16="http://schemas.microsoft.com/office/drawing/2014/main" id="{40A3E029-4E13-395E-35F0-186FE75B6EE3}"/>
              </a:ext>
            </a:extLst>
          </p:cNvPr>
          <p:cNvGrpSpPr/>
          <p:nvPr/>
        </p:nvGrpSpPr>
        <p:grpSpPr>
          <a:xfrm rot="1177261">
            <a:off x="2994209" y="353988"/>
            <a:ext cx="334290" cy="362677"/>
            <a:chOff x="3095178" y="1502716"/>
            <a:chExt cx="334290" cy="362677"/>
          </a:xfrm>
        </p:grpSpPr>
        <p:sp>
          <p:nvSpPr>
            <p:cNvPr id="34" name="Google Shape;8238;p64">
              <a:extLst>
                <a:ext uri="{FF2B5EF4-FFF2-40B4-BE49-F238E27FC236}">
                  <a16:creationId xmlns:a16="http://schemas.microsoft.com/office/drawing/2014/main" id="{C66D8E5E-AF4E-FD70-53AB-FBB11C975BDA}"/>
                </a:ext>
              </a:extLst>
            </p:cNvPr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39;p64">
              <a:extLst>
                <a:ext uri="{FF2B5EF4-FFF2-40B4-BE49-F238E27FC236}">
                  <a16:creationId xmlns:a16="http://schemas.microsoft.com/office/drawing/2014/main" id="{C1E7B463-D23F-351E-FC81-9A30DADC72B3}"/>
                </a:ext>
              </a:extLst>
            </p:cNvPr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0;p64">
              <a:extLst>
                <a:ext uri="{FF2B5EF4-FFF2-40B4-BE49-F238E27FC236}">
                  <a16:creationId xmlns:a16="http://schemas.microsoft.com/office/drawing/2014/main" id="{207327FC-B67A-EDCA-AFDA-E984C5786AA9}"/>
                </a:ext>
              </a:extLst>
            </p:cNvPr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1;p64">
              <a:extLst>
                <a:ext uri="{FF2B5EF4-FFF2-40B4-BE49-F238E27FC236}">
                  <a16:creationId xmlns:a16="http://schemas.microsoft.com/office/drawing/2014/main" id="{3596D97C-085A-03E2-FE96-9191BCF7DF5A}"/>
                </a:ext>
              </a:extLst>
            </p:cNvPr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2;p64">
              <a:extLst>
                <a:ext uri="{FF2B5EF4-FFF2-40B4-BE49-F238E27FC236}">
                  <a16:creationId xmlns:a16="http://schemas.microsoft.com/office/drawing/2014/main" id="{C0D8E55E-6DDA-7233-3D74-AF9DE3AF5924}"/>
                </a:ext>
              </a:extLst>
            </p:cNvPr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3;p64">
              <a:extLst>
                <a:ext uri="{FF2B5EF4-FFF2-40B4-BE49-F238E27FC236}">
                  <a16:creationId xmlns:a16="http://schemas.microsoft.com/office/drawing/2014/main" id="{7DB7DFF1-489D-59ED-DDD2-71B9345CFC75}"/>
                </a:ext>
              </a:extLst>
            </p:cNvPr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4;p64">
              <a:extLst>
                <a:ext uri="{FF2B5EF4-FFF2-40B4-BE49-F238E27FC236}">
                  <a16:creationId xmlns:a16="http://schemas.microsoft.com/office/drawing/2014/main" id="{92756378-DAB8-C8B6-0136-8658FC1DD819}"/>
                </a:ext>
              </a:extLst>
            </p:cNvPr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5;p64">
              <a:extLst>
                <a:ext uri="{FF2B5EF4-FFF2-40B4-BE49-F238E27FC236}">
                  <a16:creationId xmlns:a16="http://schemas.microsoft.com/office/drawing/2014/main" id="{CAE10017-695F-26C4-7AD3-71A659B1AEBA}"/>
                </a:ext>
              </a:extLst>
            </p:cNvPr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6;p64">
              <a:extLst>
                <a:ext uri="{FF2B5EF4-FFF2-40B4-BE49-F238E27FC236}">
                  <a16:creationId xmlns:a16="http://schemas.microsoft.com/office/drawing/2014/main" id="{4D9CB77A-0AC5-FA47-4468-8B61A3381B08}"/>
                </a:ext>
              </a:extLst>
            </p:cNvPr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7;p64">
              <a:extLst>
                <a:ext uri="{FF2B5EF4-FFF2-40B4-BE49-F238E27FC236}">
                  <a16:creationId xmlns:a16="http://schemas.microsoft.com/office/drawing/2014/main" id="{899FFA0A-A1E7-2879-3A27-E0774440C6B9}"/>
                </a:ext>
              </a:extLst>
            </p:cNvPr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64">
              <a:extLst>
                <a:ext uri="{FF2B5EF4-FFF2-40B4-BE49-F238E27FC236}">
                  <a16:creationId xmlns:a16="http://schemas.microsoft.com/office/drawing/2014/main" id="{3FA76C68-59BB-93C8-6E37-E3742BF845D2}"/>
                </a:ext>
              </a:extLst>
            </p:cNvPr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9;p64">
              <a:extLst>
                <a:ext uri="{FF2B5EF4-FFF2-40B4-BE49-F238E27FC236}">
                  <a16:creationId xmlns:a16="http://schemas.microsoft.com/office/drawing/2014/main" id="{1EA03165-4B94-4E09-07A8-576933B9180B}"/>
                </a:ext>
              </a:extLst>
            </p:cNvPr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50;p64">
              <a:extLst>
                <a:ext uri="{FF2B5EF4-FFF2-40B4-BE49-F238E27FC236}">
                  <a16:creationId xmlns:a16="http://schemas.microsoft.com/office/drawing/2014/main" id="{AA400FCA-D09D-9DB6-A6B2-7D4AFAB6791C}"/>
                </a:ext>
              </a:extLst>
            </p:cNvPr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1;p64">
              <a:extLst>
                <a:ext uri="{FF2B5EF4-FFF2-40B4-BE49-F238E27FC236}">
                  <a16:creationId xmlns:a16="http://schemas.microsoft.com/office/drawing/2014/main" id="{9C1D6411-D711-E43B-7F0F-76743655880C}"/>
                </a:ext>
              </a:extLst>
            </p:cNvPr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52;p64">
              <a:extLst>
                <a:ext uri="{FF2B5EF4-FFF2-40B4-BE49-F238E27FC236}">
                  <a16:creationId xmlns:a16="http://schemas.microsoft.com/office/drawing/2014/main" id="{5D7B5AA4-246F-CF41-1BC0-4C99C1521EC0}"/>
                </a:ext>
              </a:extLst>
            </p:cNvPr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53;p64">
              <a:extLst>
                <a:ext uri="{FF2B5EF4-FFF2-40B4-BE49-F238E27FC236}">
                  <a16:creationId xmlns:a16="http://schemas.microsoft.com/office/drawing/2014/main" id="{E0A0658F-B5B9-D1AB-DF7D-B3C53B9500E6}"/>
                </a:ext>
              </a:extLst>
            </p:cNvPr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54;p64">
              <a:extLst>
                <a:ext uri="{FF2B5EF4-FFF2-40B4-BE49-F238E27FC236}">
                  <a16:creationId xmlns:a16="http://schemas.microsoft.com/office/drawing/2014/main" id="{E8E6B488-135C-0759-0528-957595827FF7}"/>
                </a:ext>
              </a:extLst>
            </p:cNvPr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186;p64">
            <a:extLst>
              <a:ext uri="{FF2B5EF4-FFF2-40B4-BE49-F238E27FC236}">
                <a16:creationId xmlns:a16="http://schemas.microsoft.com/office/drawing/2014/main" id="{03C0671A-36A0-A254-6F2D-9B690A730EE1}"/>
              </a:ext>
            </a:extLst>
          </p:cNvPr>
          <p:cNvGrpSpPr/>
          <p:nvPr/>
        </p:nvGrpSpPr>
        <p:grpSpPr>
          <a:xfrm>
            <a:off x="7729991" y="4564515"/>
            <a:ext cx="663472" cy="515211"/>
            <a:chOff x="6639491" y="4329238"/>
            <a:chExt cx="344085" cy="267195"/>
          </a:xfrm>
        </p:grpSpPr>
        <p:sp>
          <p:nvSpPr>
            <p:cNvPr id="52" name="Google Shape;10187;p64">
              <a:extLst>
                <a:ext uri="{FF2B5EF4-FFF2-40B4-BE49-F238E27FC236}">
                  <a16:creationId xmlns:a16="http://schemas.microsoft.com/office/drawing/2014/main" id="{5857FA06-4E1C-9BD6-A7E6-699FF791FF4C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88;p64">
              <a:extLst>
                <a:ext uri="{FF2B5EF4-FFF2-40B4-BE49-F238E27FC236}">
                  <a16:creationId xmlns:a16="http://schemas.microsoft.com/office/drawing/2014/main" id="{F2BD7469-65FB-B886-5685-B27D55DFFF71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89;p64">
              <a:extLst>
                <a:ext uri="{FF2B5EF4-FFF2-40B4-BE49-F238E27FC236}">
                  <a16:creationId xmlns:a16="http://schemas.microsoft.com/office/drawing/2014/main" id="{64D41CAA-5455-8A26-A919-4AAE28094154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90;p64">
              <a:extLst>
                <a:ext uri="{FF2B5EF4-FFF2-40B4-BE49-F238E27FC236}">
                  <a16:creationId xmlns:a16="http://schemas.microsoft.com/office/drawing/2014/main" id="{DE4953FA-E94F-3588-F4FE-EE8EF535E1DA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91;p64">
              <a:extLst>
                <a:ext uri="{FF2B5EF4-FFF2-40B4-BE49-F238E27FC236}">
                  <a16:creationId xmlns:a16="http://schemas.microsoft.com/office/drawing/2014/main" id="{DE270BBC-1BEC-A720-71CB-9B911C74B9BC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92;p64">
              <a:extLst>
                <a:ext uri="{FF2B5EF4-FFF2-40B4-BE49-F238E27FC236}">
                  <a16:creationId xmlns:a16="http://schemas.microsoft.com/office/drawing/2014/main" id="{381823CA-EEA2-8DA8-7E91-D19D0C8FCC46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93;p64">
              <a:extLst>
                <a:ext uri="{FF2B5EF4-FFF2-40B4-BE49-F238E27FC236}">
                  <a16:creationId xmlns:a16="http://schemas.microsoft.com/office/drawing/2014/main" id="{79273403-426D-AE7C-0F97-A356E4C80E08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4;p64">
              <a:extLst>
                <a:ext uri="{FF2B5EF4-FFF2-40B4-BE49-F238E27FC236}">
                  <a16:creationId xmlns:a16="http://schemas.microsoft.com/office/drawing/2014/main" id="{B60B002A-40AD-4280-466F-F756284F6D94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95;p64">
              <a:extLst>
                <a:ext uri="{FF2B5EF4-FFF2-40B4-BE49-F238E27FC236}">
                  <a16:creationId xmlns:a16="http://schemas.microsoft.com/office/drawing/2014/main" id="{AF606875-8302-37FE-D37A-48E6CD9B17F8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96;p64">
              <a:extLst>
                <a:ext uri="{FF2B5EF4-FFF2-40B4-BE49-F238E27FC236}">
                  <a16:creationId xmlns:a16="http://schemas.microsoft.com/office/drawing/2014/main" id="{6728A09E-2100-E0A1-C4E4-423D84404FC5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7;p64">
              <a:extLst>
                <a:ext uri="{FF2B5EF4-FFF2-40B4-BE49-F238E27FC236}">
                  <a16:creationId xmlns:a16="http://schemas.microsoft.com/office/drawing/2014/main" id="{58448FC2-3C0B-B701-A07A-BCB6A96E1486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98;p64">
              <a:extLst>
                <a:ext uri="{FF2B5EF4-FFF2-40B4-BE49-F238E27FC236}">
                  <a16:creationId xmlns:a16="http://schemas.microsoft.com/office/drawing/2014/main" id="{FB29EF00-3431-98C8-54F7-9C81A523E90B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199;p64">
              <a:extLst>
                <a:ext uri="{FF2B5EF4-FFF2-40B4-BE49-F238E27FC236}">
                  <a16:creationId xmlns:a16="http://schemas.microsoft.com/office/drawing/2014/main" id="{2ADF3FD7-7A2B-CBE3-AE35-FA6DA732C61A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200;p64">
              <a:extLst>
                <a:ext uri="{FF2B5EF4-FFF2-40B4-BE49-F238E27FC236}">
                  <a16:creationId xmlns:a16="http://schemas.microsoft.com/office/drawing/2014/main" id="{4DF7693A-5B8A-6B00-4DFF-A315F35C6FFE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201;p64">
              <a:extLst>
                <a:ext uri="{FF2B5EF4-FFF2-40B4-BE49-F238E27FC236}">
                  <a16:creationId xmlns:a16="http://schemas.microsoft.com/office/drawing/2014/main" id="{57426134-9AC2-1402-4F61-D43169D77A6B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202;p64">
              <a:extLst>
                <a:ext uri="{FF2B5EF4-FFF2-40B4-BE49-F238E27FC236}">
                  <a16:creationId xmlns:a16="http://schemas.microsoft.com/office/drawing/2014/main" id="{BE6DF06E-E702-25AE-EBF1-7827F71AAAD9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203;p64">
              <a:extLst>
                <a:ext uri="{FF2B5EF4-FFF2-40B4-BE49-F238E27FC236}">
                  <a16:creationId xmlns:a16="http://schemas.microsoft.com/office/drawing/2014/main" id="{5F71A919-0BE1-664B-D073-ED27DC30C7D4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204;p64">
              <a:extLst>
                <a:ext uri="{FF2B5EF4-FFF2-40B4-BE49-F238E27FC236}">
                  <a16:creationId xmlns:a16="http://schemas.microsoft.com/office/drawing/2014/main" id="{D9DC9E62-FCAA-F4F1-0882-281DF2C32762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9" y="1933373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9" y="333809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702809" y="187465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702809" y="338842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75" y="3161251"/>
            <a:ext cx="2682600" cy="47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Управление</a:t>
            </a:r>
            <a:endParaRPr sz="2800" b="1" u="sng"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75" y="3564999"/>
            <a:ext cx="2753402" cy="97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Алгоритмы управления для точного перемещения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обратной связи для коррекции движений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03222" y="31209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Принципы манипулятора</a:t>
            </a:r>
            <a:endParaRPr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75" y="1708431"/>
            <a:ext cx="2682600" cy="61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3200" b="1" u="sng" dirty="0"/>
              <a:t>Механика</a:t>
            </a:r>
            <a:endParaRPr sz="3200" b="1" u="sng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102" y="206807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3189630" cy="97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Физическая структура манипулятора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Кинематика и динамика движений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7"/>
          </p:nvPr>
        </p:nvSpPr>
        <p:spPr>
          <a:xfrm>
            <a:off x="774653" y="347553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8"/>
          </p:nvPr>
        </p:nvSpPr>
        <p:spPr>
          <a:xfrm>
            <a:off x="5742673" y="16322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Восприятие</a:t>
            </a:r>
            <a:endParaRPr sz="2800" b="1" u="sng"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9"/>
          </p:nvPr>
        </p:nvSpPr>
        <p:spPr>
          <a:xfrm>
            <a:off x="5742672" y="2185449"/>
            <a:ext cx="3116101" cy="76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сенсоров робота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Обработка данных сенсоров для расчета положения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13"/>
          </p:nvPr>
        </p:nvSpPr>
        <p:spPr>
          <a:xfrm>
            <a:off x="4746909" y="3523121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4"/>
          </p:nvPr>
        </p:nvSpPr>
        <p:spPr>
          <a:xfrm>
            <a:off x="5742673" y="3129586"/>
            <a:ext cx="319160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u="sng" dirty="0"/>
              <a:t>Взаимодействие</a:t>
            </a:r>
            <a:endParaRPr sz="2800" b="1" u="sng" dirty="0"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5"/>
          </p:nvPr>
        </p:nvSpPr>
        <p:spPr>
          <a:xfrm>
            <a:off x="5742672" y="3564999"/>
            <a:ext cx="3401327" cy="126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Интеграция манипулятора с другими системами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Возможность взаимодействия с внешней средой</a:t>
            </a: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4746909" y="200934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" name="Прямоугольник 12543">
            <a:extLst>
              <a:ext uri="{FF2B5EF4-FFF2-40B4-BE49-F238E27FC236}">
                <a16:creationId xmlns:a16="http://schemas.microsoft.com/office/drawing/2014/main" id="{E72967D2-ED69-8CBD-DCDC-99AD7F7C3375}"/>
              </a:ext>
            </a:extLst>
          </p:cNvPr>
          <p:cNvSpPr/>
          <p:nvPr/>
        </p:nvSpPr>
        <p:spPr>
          <a:xfrm>
            <a:off x="742240" y="1863913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5" name="Google Shape;465;p34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1"/>
          </p:nvPr>
        </p:nvSpPr>
        <p:spPr>
          <a:xfrm>
            <a:off x="1622687" y="1683736"/>
            <a:ext cx="318705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Подготовка материалов</a:t>
            </a:r>
            <a:endParaRPr sz="2000" b="1" u="sng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subTitle" idx="3"/>
          </p:nvPr>
        </p:nvSpPr>
        <p:spPr>
          <a:xfrm>
            <a:off x="1733838" y="3140213"/>
            <a:ext cx="2626685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Программирование</a:t>
            </a:r>
            <a:endParaRPr sz="2000" b="1" u="sng"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ubTitle" idx="4"/>
          </p:nvPr>
        </p:nvSpPr>
        <p:spPr>
          <a:xfrm>
            <a:off x="1759874" y="3564999"/>
            <a:ext cx="2582421" cy="719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Разработка специального скетча и прошивка обоих устройств</a:t>
            </a:r>
            <a:endParaRPr dirty="0"/>
          </a:p>
        </p:txBody>
      </p:sp>
      <p:sp>
        <p:nvSpPr>
          <p:cNvPr id="12546" name="Прямоугольник 12545">
            <a:extLst>
              <a:ext uri="{FF2B5EF4-FFF2-40B4-BE49-F238E27FC236}">
                <a16:creationId xmlns:a16="http://schemas.microsoft.com/office/drawing/2014/main" id="{67EF08F5-1979-30A0-367C-42664896D3D4}"/>
              </a:ext>
            </a:extLst>
          </p:cNvPr>
          <p:cNvSpPr/>
          <p:nvPr/>
        </p:nvSpPr>
        <p:spPr>
          <a:xfrm>
            <a:off x="4730726" y="318550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2" name="Google Shape;472;p34"/>
          <p:cNvSpPr txBox="1">
            <a:spLocks noGrp="1"/>
          </p:cNvSpPr>
          <p:nvPr>
            <p:ph type="subTitle" idx="2"/>
          </p:nvPr>
        </p:nvSpPr>
        <p:spPr>
          <a:xfrm>
            <a:off x="1668465" y="210036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Создание 3Д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Выбор компонентов</a:t>
            </a:r>
            <a:endParaRPr dirty="0"/>
          </a:p>
        </p:txBody>
      </p:sp>
      <p:sp>
        <p:nvSpPr>
          <p:cNvPr id="473" name="Google Shape;473;p34"/>
          <p:cNvSpPr txBox="1">
            <a:spLocks noGrp="1"/>
          </p:cNvSpPr>
          <p:nvPr>
            <p:ph type="title"/>
          </p:nvPr>
        </p:nvSpPr>
        <p:spPr>
          <a:xfrm>
            <a:off x="728389" y="362433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реализации</a:t>
            </a:r>
            <a:endParaRPr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5"/>
          </p:nvPr>
        </p:nvSpPr>
        <p:spPr>
          <a:xfrm>
            <a:off x="5676909" y="1722244"/>
            <a:ext cx="3208378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Реализация материалов</a:t>
            </a:r>
            <a:endParaRPr sz="2000" b="1" u="sng" dirty="0"/>
          </a:p>
        </p:txBody>
      </p:sp>
      <p:sp>
        <p:nvSpPr>
          <p:cNvPr id="12545" name="Прямоугольник 12544">
            <a:extLst>
              <a:ext uri="{FF2B5EF4-FFF2-40B4-BE49-F238E27FC236}">
                <a16:creationId xmlns:a16="http://schemas.microsoft.com/office/drawing/2014/main" id="{B760B3AD-75AC-4782-4370-4792CDB891C1}"/>
              </a:ext>
            </a:extLst>
          </p:cNvPr>
          <p:cNvSpPr/>
          <p:nvPr/>
        </p:nvSpPr>
        <p:spPr>
          <a:xfrm>
            <a:off x="4723329" y="1811459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6"/>
          </p:nvPr>
        </p:nvSpPr>
        <p:spPr>
          <a:xfrm>
            <a:off x="5708159" y="2130114"/>
            <a:ext cx="2500447" cy="84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Печать готовых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Сборка устройств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7"/>
          </p:nvPr>
        </p:nvSpPr>
        <p:spPr>
          <a:xfrm>
            <a:off x="5708160" y="312343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Тестирование</a:t>
            </a:r>
            <a:endParaRPr sz="2000" b="1" u="sng"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8"/>
          </p:nvPr>
        </p:nvSpPr>
        <p:spPr>
          <a:xfrm>
            <a:off x="5752880" y="354099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Тестирование готового оборудования</a:t>
            </a:r>
            <a:endParaRPr dirty="0"/>
          </a:p>
        </p:txBody>
      </p:sp>
      <p:grpSp>
        <p:nvGrpSpPr>
          <p:cNvPr id="2" name="Google Shape;8753;p64">
            <a:extLst>
              <a:ext uri="{FF2B5EF4-FFF2-40B4-BE49-F238E27FC236}">
                <a16:creationId xmlns:a16="http://schemas.microsoft.com/office/drawing/2014/main" id="{D81AA5F0-F08A-C85C-B8DC-1BE6218643E9}"/>
              </a:ext>
            </a:extLst>
          </p:cNvPr>
          <p:cNvGrpSpPr/>
          <p:nvPr/>
        </p:nvGrpSpPr>
        <p:grpSpPr>
          <a:xfrm>
            <a:off x="4941254" y="2052156"/>
            <a:ext cx="527738" cy="527738"/>
            <a:chOff x="3117788" y="3812546"/>
            <a:chExt cx="341065" cy="341065"/>
          </a:xfrm>
        </p:grpSpPr>
        <p:sp>
          <p:nvSpPr>
            <p:cNvPr id="3" name="Google Shape;8754;p64">
              <a:extLst>
                <a:ext uri="{FF2B5EF4-FFF2-40B4-BE49-F238E27FC236}">
                  <a16:creationId xmlns:a16="http://schemas.microsoft.com/office/drawing/2014/main" id="{10BDD871-013A-D342-E869-EC489F3ACC82}"/>
                </a:ext>
              </a:extLst>
            </p:cNvPr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55;p64">
              <a:extLst>
                <a:ext uri="{FF2B5EF4-FFF2-40B4-BE49-F238E27FC236}">
                  <a16:creationId xmlns:a16="http://schemas.microsoft.com/office/drawing/2014/main" id="{2020FCDE-E990-5951-8CBA-A20C7637F1C9}"/>
                </a:ext>
              </a:extLst>
            </p:cNvPr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56;p64">
              <a:extLst>
                <a:ext uri="{FF2B5EF4-FFF2-40B4-BE49-F238E27FC236}">
                  <a16:creationId xmlns:a16="http://schemas.microsoft.com/office/drawing/2014/main" id="{591EC09C-8C86-B385-217B-70A4C2616C19}"/>
                </a:ext>
              </a:extLst>
            </p:cNvPr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57;p64">
              <a:extLst>
                <a:ext uri="{FF2B5EF4-FFF2-40B4-BE49-F238E27FC236}">
                  <a16:creationId xmlns:a16="http://schemas.microsoft.com/office/drawing/2014/main" id="{463E5E7A-1708-947D-6C79-FB4B61CB6967}"/>
                </a:ext>
              </a:extLst>
            </p:cNvPr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58;p64">
              <a:extLst>
                <a:ext uri="{FF2B5EF4-FFF2-40B4-BE49-F238E27FC236}">
                  <a16:creationId xmlns:a16="http://schemas.microsoft.com/office/drawing/2014/main" id="{ED81EF27-AD2E-3175-E335-8F403C487C4F}"/>
                </a:ext>
              </a:extLst>
            </p:cNvPr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9;p64">
              <a:extLst>
                <a:ext uri="{FF2B5EF4-FFF2-40B4-BE49-F238E27FC236}">
                  <a16:creationId xmlns:a16="http://schemas.microsoft.com/office/drawing/2014/main" id="{106F5110-F064-76BD-24E7-5FD9ED852C0F}"/>
                </a:ext>
              </a:extLst>
            </p:cNvPr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7" name="Прямоугольник 12546">
            <a:extLst>
              <a:ext uri="{FF2B5EF4-FFF2-40B4-BE49-F238E27FC236}">
                <a16:creationId xmlns:a16="http://schemas.microsoft.com/office/drawing/2014/main" id="{15E267AD-3CD0-2242-CF94-9AF8EB2B6309}"/>
              </a:ext>
            </a:extLst>
          </p:cNvPr>
          <p:cNvSpPr/>
          <p:nvPr/>
        </p:nvSpPr>
        <p:spPr>
          <a:xfrm>
            <a:off x="748640" y="317422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oogle Shape;10735;p65">
            <a:extLst>
              <a:ext uri="{FF2B5EF4-FFF2-40B4-BE49-F238E27FC236}">
                <a16:creationId xmlns:a16="http://schemas.microsoft.com/office/drawing/2014/main" id="{5DA53C55-63EF-81BD-48DC-7566CAE7FBD6}"/>
              </a:ext>
            </a:extLst>
          </p:cNvPr>
          <p:cNvGrpSpPr/>
          <p:nvPr/>
        </p:nvGrpSpPr>
        <p:grpSpPr>
          <a:xfrm>
            <a:off x="935393" y="2066106"/>
            <a:ext cx="577483" cy="570237"/>
            <a:chOff x="3513796" y="2882084"/>
            <a:chExt cx="371487" cy="366826"/>
          </a:xfrm>
        </p:grpSpPr>
        <p:sp>
          <p:nvSpPr>
            <p:cNvPr id="10" name="Google Shape;10736;p65">
              <a:extLst>
                <a:ext uri="{FF2B5EF4-FFF2-40B4-BE49-F238E27FC236}">
                  <a16:creationId xmlns:a16="http://schemas.microsoft.com/office/drawing/2014/main" id="{2B7925A6-C586-CE4F-BF40-F2DFB5C8851D}"/>
                </a:ext>
              </a:extLst>
            </p:cNvPr>
            <p:cNvSpPr/>
            <p:nvPr/>
          </p:nvSpPr>
          <p:spPr>
            <a:xfrm>
              <a:off x="3696384" y="2890725"/>
              <a:ext cx="11024" cy="60409"/>
            </a:xfrm>
            <a:custGeom>
              <a:avLst/>
              <a:gdLst/>
              <a:ahLst/>
              <a:cxnLst/>
              <a:rect l="l" t="t" r="r" b="b"/>
              <a:pathLst>
                <a:path w="421" h="2307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37;p65">
              <a:extLst>
                <a:ext uri="{FF2B5EF4-FFF2-40B4-BE49-F238E27FC236}">
                  <a16:creationId xmlns:a16="http://schemas.microsoft.com/office/drawing/2014/main" id="{52214D0A-568D-4482-CE3F-18763DE71489}"/>
                </a:ext>
              </a:extLst>
            </p:cNvPr>
            <p:cNvSpPr/>
            <p:nvPr/>
          </p:nvSpPr>
          <p:spPr>
            <a:xfrm>
              <a:off x="3682899" y="2882084"/>
              <a:ext cx="32993" cy="28332"/>
            </a:xfrm>
            <a:custGeom>
              <a:avLst/>
              <a:gdLst/>
              <a:ahLst/>
              <a:cxnLst/>
              <a:rect l="l" t="t" r="r" b="b"/>
              <a:pathLst>
                <a:path w="1260" h="1082" extrusionOk="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38;p65">
              <a:extLst>
                <a:ext uri="{FF2B5EF4-FFF2-40B4-BE49-F238E27FC236}">
                  <a16:creationId xmlns:a16="http://schemas.microsoft.com/office/drawing/2014/main" id="{006E6EF1-67D2-0C92-887B-F75B59A29CAB}"/>
                </a:ext>
              </a:extLst>
            </p:cNvPr>
            <p:cNvSpPr/>
            <p:nvPr/>
          </p:nvSpPr>
          <p:spPr>
            <a:xfrm>
              <a:off x="3754357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39;p65">
              <a:extLst>
                <a:ext uri="{FF2B5EF4-FFF2-40B4-BE49-F238E27FC236}">
                  <a16:creationId xmlns:a16="http://schemas.microsoft.com/office/drawing/2014/main" id="{478D3239-7B64-71FD-A171-8F8A1880E80A}"/>
                </a:ext>
              </a:extLst>
            </p:cNvPr>
            <p:cNvSpPr/>
            <p:nvPr/>
          </p:nvSpPr>
          <p:spPr>
            <a:xfrm>
              <a:off x="3740610" y="2882084"/>
              <a:ext cx="33255" cy="28332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40;p65">
              <a:extLst>
                <a:ext uri="{FF2B5EF4-FFF2-40B4-BE49-F238E27FC236}">
                  <a16:creationId xmlns:a16="http://schemas.microsoft.com/office/drawing/2014/main" id="{F96D3513-E963-7A1B-4C02-250885A5ACD7}"/>
                </a:ext>
              </a:extLst>
            </p:cNvPr>
            <p:cNvSpPr/>
            <p:nvPr/>
          </p:nvSpPr>
          <p:spPr>
            <a:xfrm>
              <a:off x="3638698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41;p65">
              <a:extLst>
                <a:ext uri="{FF2B5EF4-FFF2-40B4-BE49-F238E27FC236}">
                  <a16:creationId xmlns:a16="http://schemas.microsoft.com/office/drawing/2014/main" id="{F8DF77B4-D8EE-54F5-25C5-73E479C608DA}"/>
                </a:ext>
              </a:extLst>
            </p:cNvPr>
            <p:cNvSpPr/>
            <p:nvPr/>
          </p:nvSpPr>
          <p:spPr>
            <a:xfrm>
              <a:off x="3625187" y="2882084"/>
              <a:ext cx="33019" cy="28332"/>
            </a:xfrm>
            <a:custGeom>
              <a:avLst/>
              <a:gdLst/>
              <a:ahLst/>
              <a:cxnLst/>
              <a:rect l="l" t="t" r="r" b="b"/>
              <a:pathLst>
                <a:path w="1261" h="1082" extrusionOk="0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42;p65">
              <a:extLst>
                <a:ext uri="{FF2B5EF4-FFF2-40B4-BE49-F238E27FC236}">
                  <a16:creationId xmlns:a16="http://schemas.microsoft.com/office/drawing/2014/main" id="{D0BD085E-1F00-55A4-C09D-F3FDB89F5753}"/>
                </a:ext>
              </a:extLst>
            </p:cNvPr>
            <p:cNvSpPr/>
            <p:nvPr/>
          </p:nvSpPr>
          <p:spPr>
            <a:xfrm>
              <a:off x="3696384" y="3179991"/>
              <a:ext cx="10788" cy="60173"/>
            </a:xfrm>
            <a:custGeom>
              <a:avLst/>
              <a:gdLst/>
              <a:ahLst/>
              <a:cxnLst/>
              <a:rect l="l" t="t" r="r" b="b"/>
              <a:pathLst>
                <a:path w="412" h="2298" extrusionOk="0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43;p65">
              <a:extLst>
                <a:ext uri="{FF2B5EF4-FFF2-40B4-BE49-F238E27FC236}">
                  <a16:creationId xmlns:a16="http://schemas.microsoft.com/office/drawing/2014/main" id="{088712F7-3C1F-9239-DB34-D717EDF014B3}"/>
                </a:ext>
              </a:extLst>
            </p:cNvPr>
            <p:cNvSpPr/>
            <p:nvPr/>
          </p:nvSpPr>
          <p:spPr>
            <a:xfrm>
              <a:off x="3682899" y="3220656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44;p65">
              <a:extLst>
                <a:ext uri="{FF2B5EF4-FFF2-40B4-BE49-F238E27FC236}">
                  <a16:creationId xmlns:a16="http://schemas.microsoft.com/office/drawing/2014/main" id="{51610258-FD70-D10C-EFDB-D4D38B6A59E5}"/>
                </a:ext>
              </a:extLst>
            </p:cNvPr>
            <p:cNvSpPr/>
            <p:nvPr/>
          </p:nvSpPr>
          <p:spPr>
            <a:xfrm>
              <a:off x="3638698" y="3179991"/>
              <a:ext cx="10762" cy="60173"/>
            </a:xfrm>
            <a:custGeom>
              <a:avLst/>
              <a:gdLst/>
              <a:ahLst/>
              <a:cxnLst/>
              <a:rect l="l" t="t" r="r" b="b"/>
              <a:pathLst>
                <a:path w="411" h="2298" extrusionOk="0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45;p65">
              <a:extLst>
                <a:ext uri="{FF2B5EF4-FFF2-40B4-BE49-F238E27FC236}">
                  <a16:creationId xmlns:a16="http://schemas.microsoft.com/office/drawing/2014/main" id="{0C0A08AD-EC57-DBC0-9EC2-8DBCB4F8842B}"/>
                </a:ext>
              </a:extLst>
            </p:cNvPr>
            <p:cNvSpPr/>
            <p:nvPr/>
          </p:nvSpPr>
          <p:spPr>
            <a:xfrm>
              <a:off x="3625187" y="3220656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46;p65">
              <a:extLst>
                <a:ext uri="{FF2B5EF4-FFF2-40B4-BE49-F238E27FC236}">
                  <a16:creationId xmlns:a16="http://schemas.microsoft.com/office/drawing/2014/main" id="{31308312-2ADB-BD02-31B7-490912172C0E}"/>
                </a:ext>
              </a:extLst>
            </p:cNvPr>
            <p:cNvSpPr/>
            <p:nvPr/>
          </p:nvSpPr>
          <p:spPr>
            <a:xfrm>
              <a:off x="3754227" y="3179991"/>
              <a:ext cx="10893" cy="60173"/>
            </a:xfrm>
            <a:custGeom>
              <a:avLst/>
              <a:gdLst/>
              <a:ahLst/>
              <a:cxnLst/>
              <a:rect l="l" t="t" r="r" b="b"/>
              <a:pathLst>
                <a:path w="416" h="2298" extrusionOk="0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47;p65">
              <a:extLst>
                <a:ext uri="{FF2B5EF4-FFF2-40B4-BE49-F238E27FC236}">
                  <a16:creationId xmlns:a16="http://schemas.microsoft.com/office/drawing/2014/main" id="{0424003E-CD81-F4AF-859F-63D4251C2CF9}"/>
                </a:ext>
              </a:extLst>
            </p:cNvPr>
            <p:cNvSpPr/>
            <p:nvPr/>
          </p:nvSpPr>
          <p:spPr>
            <a:xfrm>
              <a:off x="3740610" y="3220656"/>
              <a:ext cx="33255" cy="28254"/>
            </a:xfrm>
            <a:custGeom>
              <a:avLst/>
              <a:gdLst/>
              <a:ahLst/>
              <a:cxnLst/>
              <a:rect l="l" t="t" r="r" b="b"/>
              <a:pathLst>
                <a:path w="1270" h="1079" extrusionOk="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48;p65">
              <a:extLst>
                <a:ext uri="{FF2B5EF4-FFF2-40B4-BE49-F238E27FC236}">
                  <a16:creationId xmlns:a16="http://schemas.microsoft.com/office/drawing/2014/main" id="{D6AA7113-D9DA-CF7A-028F-CF4A97CD57FC}"/>
                </a:ext>
              </a:extLst>
            </p:cNvPr>
            <p:cNvSpPr/>
            <p:nvPr/>
          </p:nvSpPr>
          <p:spPr>
            <a:xfrm>
              <a:off x="3814557" y="3060273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9;p65">
              <a:extLst>
                <a:ext uri="{FF2B5EF4-FFF2-40B4-BE49-F238E27FC236}">
                  <a16:creationId xmlns:a16="http://schemas.microsoft.com/office/drawing/2014/main" id="{E9BA49A3-8A15-FACB-E0D7-0A811B6145BF}"/>
                </a:ext>
              </a:extLst>
            </p:cNvPr>
            <p:cNvSpPr/>
            <p:nvPr/>
          </p:nvSpPr>
          <p:spPr>
            <a:xfrm>
              <a:off x="3852263" y="3051344"/>
              <a:ext cx="33019" cy="28201"/>
            </a:xfrm>
            <a:custGeom>
              <a:avLst/>
              <a:gdLst/>
              <a:ahLst/>
              <a:cxnLst/>
              <a:rect l="l" t="t" r="r" b="b"/>
              <a:pathLst>
                <a:path w="1261" h="1077" extrusionOk="0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50;p65">
              <a:extLst>
                <a:ext uri="{FF2B5EF4-FFF2-40B4-BE49-F238E27FC236}">
                  <a16:creationId xmlns:a16="http://schemas.microsoft.com/office/drawing/2014/main" id="{B1622662-DB3C-2F98-FBFB-543FBB119BA0}"/>
                </a:ext>
              </a:extLst>
            </p:cNvPr>
            <p:cNvSpPr/>
            <p:nvPr/>
          </p:nvSpPr>
          <p:spPr>
            <a:xfrm>
              <a:off x="3814557" y="311798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51;p65">
              <a:extLst>
                <a:ext uri="{FF2B5EF4-FFF2-40B4-BE49-F238E27FC236}">
                  <a16:creationId xmlns:a16="http://schemas.microsoft.com/office/drawing/2014/main" id="{894AE3D1-91D3-C74A-237F-E7DB58E77981}"/>
                </a:ext>
              </a:extLst>
            </p:cNvPr>
            <p:cNvSpPr/>
            <p:nvPr/>
          </p:nvSpPr>
          <p:spPr>
            <a:xfrm>
              <a:off x="3852263" y="3109056"/>
              <a:ext cx="33019" cy="28437"/>
            </a:xfrm>
            <a:custGeom>
              <a:avLst/>
              <a:gdLst/>
              <a:ahLst/>
              <a:cxnLst/>
              <a:rect l="l" t="t" r="r" b="b"/>
              <a:pathLst>
                <a:path w="1261" h="1086" extrusionOk="0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52;p65">
              <a:extLst>
                <a:ext uri="{FF2B5EF4-FFF2-40B4-BE49-F238E27FC236}">
                  <a16:creationId xmlns:a16="http://schemas.microsoft.com/office/drawing/2014/main" id="{F88F0CF2-C06D-5CB1-8ED5-90CBB2A237D9}"/>
                </a:ext>
              </a:extLst>
            </p:cNvPr>
            <p:cNvSpPr/>
            <p:nvPr/>
          </p:nvSpPr>
          <p:spPr>
            <a:xfrm>
              <a:off x="3814557" y="300232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53;p65">
              <a:extLst>
                <a:ext uri="{FF2B5EF4-FFF2-40B4-BE49-F238E27FC236}">
                  <a16:creationId xmlns:a16="http://schemas.microsoft.com/office/drawing/2014/main" id="{46A96BED-F121-311D-97E9-1E47B049ED10}"/>
                </a:ext>
              </a:extLst>
            </p:cNvPr>
            <p:cNvSpPr/>
            <p:nvPr/>
          </p:nvSpPr>
          <p:spPr>
            <a:xfrm>
              <a:off x="3852263" y="2993580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54;p65">
              <a:extLst>
                <a:ext uri="{FF2B5EF4-FFF2-40B4-BE49-F238E27FC236}">
                  <a16:creationId xmlns:a16="http://schemas.microsoft.com/office/drawing/2014/main" id="{BDF570D1-A8CB-63C4-8A3F-F2161B2CA11E}"/>
                </a:ext>
              </a:extLst>
            </p:cNvPr>
            <p:cNvSpPr/>
            <p:nvPr/>
          </p:nvSpPr>
          <p:spPr>
            <a:xfrm>
              <a:off x="3525265" y="3060273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55;p65">
              <a:extLst>
                <a:ext uri="{FF2B5EF4-FFF2-40B4-BE49-F238E27FC236}">
                  <a16:creationId xmlns:a16="http://schemas.microsoft.com/office/drawing/2014/main" id="{3D76F6B8-B65D-28C3-D8CB-AE9476DC4E4B}"/>
                </a:ext>
              </a:extLst>
            </p:cNvPr>
            <p:cNvSpPr/>
            <p:nvPr/>
          </p:nvSpPr>
          <p:spPr>
            <a:xfrm>
              <a:off x="3513796" y="3051344"/>
              <a:ext cx="32993" cy="28201"/>
            </a:xfrm>
            <a:custGeom>
              <a:avLst/>
              <a:gdLst/>
              <a:ahLst/>
              <a:cxnLst/>
              <a:rect l="l" t="t" r="r" b="b"/>
              <a:pathLst>
                <a:path w="1260" h="1077" extrusionOk="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56;p65">
              <a:extLst>
                <a:ext uri="{FF2B5EF4-FFF2-40B4-BE49-F238E27FC236}">
                  <a16:creationId xmlns:a16="http://schemas.microsoft.com/office/drawing/2014/main" id="{FE659391-CA0A-73CF-9A39-0F1EECB27B78}"/>
                </a:ext>
              </a:extLst>
            </p:cNvPr>
            <p:cNvSpPr/>
            <p:nvPr/>
          </p:nvSpPr>
          <p:spPr>
            <a:xfrm>
              <a:off x="3525265" y="300232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57;p65">
              <a:extLst>
                <a:ext uri="{FF2B5EF4-FFF2-40B4-BE49-F238E27FC236}">
                  <a16:creationId xmlns:a16="http://schemas.microsoft.com/office/drawing/2014/main" id="{F8079929-CE0A-FB51-8EA6-C77DC07C0704}"/>
                </a:ext>
              </a:extLst>
            </p:cNvPr>
            <p:cNvSpPr/>
            <p:nvPr/>
          </p:nvSpPr>
          <p:spPr>
            <a:xfrm>
              <a:off x="3513796" y="2993580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8;p65">
              <a:extLst>
                <a:ext uri="{FF2B5EF4-FFF2-40B4-BE49-F238E27FC236}">
                  <a16:creationId xmlns:a16="http://schemas.microsoft.com/office/drawing/2014/main" id="{8DB767AA-3ACC-8949-F202-99883809FF10}"/>
                </a:ext>
              </a:extLst>
            </p:cNvPr>
            <p:cNvSpPr/>
            <p:nvPr/>
          </p:nvSpPr>
          <p:spPr>
            <a:xfrm>
              <a:off x="3525265" y="311798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59;p65">
              <a:extLst>
                <a:ext uri="{FF2B5EF4-FFF2-40B4-BE49-F238E27FC236}">
                  <a16:creationId xmlns:a16="http://schemas.microsoft.com/office/drawing/2014/main" id="{7F36E65F-2833-2AA9-300C-3B14C62D5231}"/>
                </a:ext>
              </a:extLst>
            </p:cNvPr>
            <p:cNvSpPr/>
            <p:nvPr/>
          </p:nvSpPr>
          <p:spPr>
            <a:xfrm>
              <a:off x="3513796" y="3109056"/>
              <a:ext cx="32993" cy="28437"/>
            </a:xfrm>
            <a:custGeom>
              <a:avLst/>
              <a:gdLst/>
              <a:ahLst/>
              <a:cxnLst/>
              <a:rect l="l" t="t" r="r" b="b"/>
              <a:pathLst>
                <a:path w="1260" h="1086" extrusionOk="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60;p65">
              <a:extLst>
                <a:ext uri="{FF2B5EF4-FFF2-40B4-BE49-F238E27FC236}">
                  <a16:creationId xmlns:a16="http://schemas.microsoft.com/office/drawing/2014/main" id="{343E7BD9-DEAF-F162-026F-B9641695451B}"/>
                </a:ext>
              </a:extLst>
            </p:cNvPr>
            <p:cNvSpPr/>
            <p:nvPr/>
          </p:nvSpPr>
          <p:spPr>
            <a:xfrm>
              <a:off x="3581982" y="2945609"/>
              <a:ext cx="239828" cy="239855"/>
            </a:xfrm>
            <a:custGeom>
              <a:avLst/>
              <a:gdLst/>
              <a:ahLst/>
              <a:cxnLst/>
              <a:rect l="l" t="t" r="r" b="b"/>
              <a:pathLst>
                <a:path w="9159" h="9160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61;p65">
              <a:extLst>
                <a:ext uri="{FF2B5EF4-FFF2-40B4-BE49-F238E27FC236}">
                  <a16:creationId xmlns:a16="http://schemas.microsoft.com/office/drawing/2014/main" id="{CEC5D2E6-5A99-3531-9414-F23B1560C083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62;p65">
              <a:extLst>
                <a:ext uri="{FF2B5EF4-FFF2-40B4-BE49-F238E27FC236}">
                  <a16:creationId xmlns:a16="http://schemas.microsoft.com/office/drawing/2014/main" id="{A5F264A2-F621-7E0D-9439-2C59DB38CC22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63;p65">
              <a:extLst>
                <a:ext uri="{FF2B5EF4-FFF2-40B4-BE49-F238E27FC236}">
                  <a16:creationId xmlns:a16="http://schemas.microsoft.com/office/drawing/2014/main" id="{C6733831-716D-B102-06A3-A68B08A440EC}"/>
                </a:ext>
              </a:extLst>
            </p:cNvPr>
            <p:cNvSpPr/>
            <p:nvPr/>
          </p:nvSpPr>
          <p:spPr>
            <a:xfrm>
              <a:off x="3649932" y="3013559"/>
              <a:ext cx="104190" cy="103954"/>
            </a:xfrm>
            <a:custGeom>
              <a:avLst/>
              <a:gdLst/>
              <a:ahLst/>
              <a:cxnLst/>
              <a:rect l="l" t="t" r="r" b="b"/>
              <a:pathLst>
                <a:path w="3979" h="3970" extrusionOk="0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64;p65">
              <a:extLst>
                <a:ext uri="{FF2B5EF4-FFF2-40B4-BE49-F238E27FC236}">
                  <a16:creationId xmlns:a16="http://schemas.microsoft.com/office/drawing/2014/main" id="{902B3B7B-B389-04B0-8408-CDEB42B86D05}"/>
                </a:ext>
              </a:extLst>
            </p:cNvPr>
            <p:cNvSpPr/>
            <p:nvPr/>
          </p:nvSpPr>
          <p:spPr>
            <a:xfrm>
              <a:off x="3665171" y="3028798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2806" h="2806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65;p65">
              <a:extLst>
                <a:ext uri="{FF2B5EF4-FFF2-40B4-BE49-F238E27FC236}">
                  <a16:creationId xmlns:a16="http://schemas.microsoft.com/office/drawing/2014/main" id="{E87B7704-0C0B-4075-4F08-E20F0AA51F17}"/>
                </a:ext>
              </a:extLst>
            </p:cNvPr>
            <p:cNvSpPr/>
            <p:nvPr/>
          </p:nvSpPr>
          <p:spPr>
            <a:xfrm>
              <a:off x="3621442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66;p65">
              <a:extLst>
                <a:ext uri="{FF2B5EF4-FFF2-40B4-BE49-F238E27FC236}">
                  <a16:creationId xmlns:a16="http://schemas.microsoft.com/office/drawing/2014/main" id="{470C3AF0-E7F4-24C9-5F03-7996510D8B42}"/>
                </a:ext>
              </a:extLst>
            </p:cNvPr>
            <p:cNvSpPr/>
            <p:nvPr/>
          </p:nvSpPr>
          <p:spPr>
            <a:xfrm>
              <a:off x="3649670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67;p65">
              <a:extLst>
                <a:ext uri="{FF2B5EF4-FFF2-40B4-BE49-F238E27FC236}">
                  <a16:creationId xmlns:a16="http://schemas.microsoft.com/office/drawing/2014/main" id="{F1B01D27-D654-4FB9-DBD8-CBF719147E58}"/>
                </a:ext>
              </a:extLst>
            </p:cNvPr>
            <p:cNvSpPr/>
            <p:nvPr/>
          </p:nvSpPr>
          <p:spPr>
            <a:xfrm>
              <a:off x="3677897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68;p65">
              <a:extLst>
                <a:ext uri="{FF2B5EF4-FFF2-40B4-BE49-F238E27FC236}">
                  <a16:creationId xmlns:a16="http://schemas.microsoft.com/office/drawing/2014/main" id="{65AE9FAE-23ED-9198-09AC-597C3304FE9F}"/>
                </a:ext>
              </a:extLst>
            </p:cNvPr>
            <p:cNvSpPr/>
            <p:nvPr/>
          </p:nvSpPr>
          <p:spPr>
            <a:xfrm>
              <a:off x="3706387" y="2984834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69;p65">
              <a:extLst>
                <a:ext uri="{FF2B5EF4-FFF2-40B4-BE49-F238E27FC236}">
                  <a16:creationId xmlns:a16="http://schemas.microsoft.com/office/drawing/2014/main" id="{20AAA7B1-E93B-99FA-D917-94C4D06EC29B}"/>
                </a:ext>
              </a:extLst>
            </p:cNvPr>
            <p:cNvSpPr/>
            <p:nvPr/>
          </p:nvSpPr>
          <p:spPr>
            <a:xfrm>
              <a:off x="3734614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70;p65">
              <a:extLst>
                <a:ext uri="{FF2B5EF4-FFF2-40B4-BE49-F238E27FC236}">
                  <a16:creationId xmlns:a16="http://schemas.microsoft.com/office/drawing/2014/main" id="{E6D4764E-7C6E-2C64-545A-4C2295306F8F}"/>
                </a:ext>
              </a:extLst>
            </p:cNvPr>
            <p:cNvSpPr/>
            <p:nvPr/>
          </p:nvSpPr>
          <p:spPr>
            <a:xfrm>
              <a:off x="3763077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71;p65">
              <a:extLst>
                <a:ext uri="{FF2B5EF4-FFF2-40B4-BE49-F238E27FC236}">
                  <a16:creationId xmlns:a16="http://schemas.microsoft.com/office/drawing/2014/main" id="{B2EA0961-0849-A11A-9AE0-DA5721E1667A}"/>
                </a:ext>
              </a:extLst>
            </p:cNvPr>
            <p:cNvSpPr/>
            <p:nvPr/>
          </p:nvSpPr>
          <p:spPr>
            <a:xfrm>
              <a:off x="3621442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72;p65">
              <a:extLst>
                <a:ext uri="{FF2B5EF4-FFF2-40B4-BE49-F238E27FC236}">
                  <a16:creationId xmlns:a16="http://schemas.microsoft.com/office/drawing/2014/main" id="{7B7EDDC9-69C5-225F-87F3-AC604A59D7E0}"/>
                </a:ext>
              </a:extLst>
            </p:cNvPr>
            <p:cNvSpPr/>
            <p:nvPr/>
          </p:nvSpPr>
          <p:spPr>
            <a:xfrm>
              <a:off x="3649670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3;p65">
              <a:extLst>
                <a:ext uri="{FF2B5EF4-FFF2-40B4-BE49-F238E27FC236}">
                  <a16:creationId xmlns:a16="http://schemas.microsoft.com/office/drawing/2014/main" id="{BB60B000-A4EE-0ACD-860B-E0787B34C73B}"/>
                </a:ext>
              </a:extLst>
            </p:cNvPr>
            <p:cNvSpPr/>
            <p:nvPr/>
          </p:nvSpPr>
          <p:spPr>
            <a:xfrm>
              <a:off x="3677897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74;p65">
              <a:extLst>
                <a:ext uri="{FF2B5EF4-FFF2-40B4-BE49-F238E27FC236}">
                  <a16:creationId xmlns:a16="http://schemas.microsoft.com/office/drawing/2014/main" id="{7714E141-2F40-5969-DBD0-C7918CB76329}"/>
                </a:ext>
              </a:extLst>
            </p:cNvPr>
            <p:cNvSpPr/>
            <p:nvPr/>
          </p:nvSpPr>
          <p:spPr>
            <a:xfrm>
              <a:off x="3706387" y="3126730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75;p65">
              <a:extLst>
                <a:ext uri="{FF2B5EF4-FFF2-40B4-BE49-F238E27FC236}">
                  <a16:creationId xmlns:a16="http://schemas.microsoft.com/office/drawing/2014/main" id="{563431A2-F5A7-F63B-A6DF-9617E0638B8E}"/>
                </a:ext>
              </a:extLst>
            </p:cNvPr>
            <p:cNvSpPr/>
            <p:nvPr/>
          </p:nvSpPr>
          <p:spPr>
            <a:xfrm>
              <a:off x="3734614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76;p65">
              <a:extLst>
                <a:ext uri="{FF2B5EF4-FFF2-40B4-BE49-F238E27FC236}">
                  <a16:creationId xmlns:a16="http://schemas.microsoft.com/office/drawing/2014/main" id="{AFDAB9F9-857D-019D-C4FC-E5FF668594FD}"/>
                </a:ext>
              </a:extLst>
            </p:cNvPr>
            <p:cNvSpPr/>
            <p:nvPr/>
          </p:nvSpPr>
          <p:spPr>
            <a:xfrm>
              <a:off x="3763077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77;p65">
              <a:extLst>
                <a:ext uri="{FF2B5EF4-FFF2-40B4-BE49-F238E27FC236}">
                  <a16:creationId xmlns:a16="http://schemas.microsoft.com/office/drawing/2014/main" id="{4952034A-8D90-9707-4F1E-5A3335F73C93}"/>
                </a:ext>
              </a:extLst>
            </p:cNvPr>
            <p:cNvSpPr/>
            <p:nvPr/>
          </p:nvSpPr>
          <p:spPr>
            <a:xfrm>
              <a:off x="3621442" y="3013323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78;p65">
              <a:extLst>
                <a:ext uri="{FF2B5EF4-FFF2-40B4-BE49-F238E27FC236}">
                  <a16:creationId xmlns:a16="http://schemas.microsoft.com/office/drawing/2014/main" id="{FE819798-CEAE-5EF2-6D5A-B5D3963C9934}"/>
                </a:ext>
              </a:extLst>
            </p:cNvPr>
            <p:cNvSpPr/>
            <p:nvPr/>
          </p:nvSpPr>
          <p:spPr>
            <a:xfrm>
              <a:off x="3621442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79;p65">
              <a:extLst>
                <a:ext uri="{FF2B5EF4-FFF2-40B4-BE49-F238E27FC236}">
                  <a16:creationId xmlns:a16="http://schemas.microsoft.com/office/drawing/2014/main" id="{E94B6F23-91E4-A187-4FF7-FCB8338C2157}"/>
                </a:ext>
              </a:extLst>
            </p:cNvPr>
            <p:cNvSpPr/>
            <p:nvPr/>
          </p:nvSpPr>
          <p:spPr>
            <a:xfrm>
              <a:off x="3621442" y="3070014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80;p65">
              <a:extLst>
                <a:ext uri="{FF2B5EF4-FFF2-40B4-BE49-F238E27FC236}">
                  <a16:creationId xmlns:a16="http://schemas.microsoft.com/office/drawing/2014/main" id="{50C0E18B-5F4F-FBE1-25D5-CCE18158D01B}"/>
                </a:ext>
              </a:extLst>
            </p:cNvPr>
            <p:cNvSpPr/>
            <p:nvPr/>
          </p:nvSpPr>
          <p:spPr>
            <a:xfrm>
              <a:off x="3621442" y="309824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81;p65">
              <a:extLst>
                <a:ext uri="{FF2B5EF4-FFF2-40B4-BE49-F238E27FC236}">
                  <a16:creationId xmlns:a16="http://schemas.microsoft.com/office/drawing/2014/main" id="{30267CA5-F952-1CE1-C892-622D585933B3}"/>
                </a:ext>
              </a:extLst>
            </p:cNvPr>
            <p:cNvSpPr/>
            <p:nvPr/>
          </p:nvSpPr>
          <p:spPr>
            <a:xfrm>
              <a:off x="3762841" y="3013061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82;p65">
              <a:extLst>
                <a:ext uri="{FF2B5EF4-FFF2-40B4-BE49-F238E27FC236}">
                  <a16:creationId xmlns:a16="http://schemas.microsoft.com/office/drawing/2014/main" id="{1F7026FD-9BA0-8A0C-C945-B47089B947D9}"/>
                </a:ext>
              </a:extLst>
            </p:cNvPr>
            <p:cNvSpPr/>
            <p:nvPr/>
          </p:nvSpPr>
          <p:spPr>
            <a:xfrm>
              <a:off x="3763077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83;p65">
              <a:extLst>
                <a:ext uri="{FF2B5EF4-FFF2-40B4-BE49-F238E27FC236}">
                  <a16:creationId xmlns:a16="http://schemas.microsoft.com/office/drawing/2014/main" id="{5103172F-95CF-C493-BCF4-6FFEB09B95C0}"/>
                </a:ext>
              </a:extLst>
            </p:cNvPr>
            <p:cNvSpPr/>
            <p:nvPr/>
          </p:nvSpPr>
          <p:spPr>
            <a:xfrm>
              <a:off x="3763077" y="3069778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84;p65">
              <a:extLst>
                <a:ext uri="{FF2B5EF4-FFF2-40B4-BE49-F238E27FC236}">
                  <a16:creationId xmlns:a16="http://schemas.microsoft.com/office/drawing/2014/main" id="{999C0A92-2271-4722-4083-31C3050E2B6C}"/>
                </a:ext>
              </a:extLst>
            </p:cNvPr>
            <p:cNvSpPr/>
            <p:nvPr/>
          </p:nvSpPr>
          <p:spPr>
            <a:xfrm>
              <a:off x="3763077" y="3098241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807;p65">
            <a:extLst>
              <a:ext uri="{FF2B5EF4-FFF2-40B4-BE49-F238E27FC236}">
                <a16:creationId xmlns:a16="http://schemas.microsoft.com/office/drawing/2014/main" id="{94EB8EA9-64CB-92B2-4C02-09F636BA77AD}"/>
              </a:ext>
            </a:extLst>
          </p:cNvPr>
          <p:cNvGrpSpPr/>
          <p:nvPr/>
        </p:nvGrpSpPr>
        <p:grpSpPr>
          <a:xfrm>
            <a:off x="4829902" y="3457456"/>
            <a:ext cx="680152" cy="579460"/>
            <a:chOff x="2223059" y="3818172"/>
            <a:chExt cx="359232" cy="306050"/>
          </a:xfrm>
        </p:grpSpPr>
        <p:sp>
          <p:nvSpPr>
            <p:cNvPr id="60" name="Google Shape;10808;p65">
              <a:extLst>
                <a:ext uri="{FF2B5EF4-FFF2-40B4-BE49-F238E27FC236}">
                  <a16:creationId xmlns:a16="http://schemas.microsoft.com/office/drawing/2014/main" id="{FFD4E6FB-2410-A9BB-F917-A977F5F27BE0}"/>
                </a:ext>
              </a:extLst>
            </p:cNvPr>
            <p:cNvSpPr/>
            <p:nvPr/>
          </p:nvSpPr>
          <p:spPr>
            <a:xfrm>
              <a:off x="2271763" y="3818172"/>
              <a:ext cx="310528" cy="155146"/>
            </a:xfrm>
            <a:custGeom>
              <a:avLst/>
              <a:gdLst/>
              <a:ahLst/>
              <a:cxnLst/>
              <a:rect l="l" t="t" r="r" b="b"/>
              <a:pathLst>
                <a:path w="11859" h="5925" extrusionOk="0">
                  <a:moveTo>
                    <a:pt x="5925" y="1"/>
                  </a:moveTo>
                  <a:cubicBezTo>
                    <a:pt x="2653" y="1"/>
                    <a:pt x="1" y="2653"/>
                    <a:pt x="1" y="5925"/>
                  </a:cubicBezTo>
                  <a:lnTo>
                    <a:pt x="11859" y="5925"/>
                  </a:lnTo>
                  <a:cubicBezTo>
                    <a:pt x="11859" y="2653"/>
                    <a:pt x="9197" y="1"/>
                    <a:pt x="59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09;p65">
              <a:extLst>
                <a:ext uri="{FF2B5EF4-FFF2-40B4-BE49-F238E27FC236}">
                  <a16:creationId xmlns:a16="http://schemas.microsoft.com/office/drawing/2014/main" id="{94D18F20-9445-E34A-34F3-0FA5110C4E4A}"/>
                </a:ext>
              </a:extLst>
            </p:cNvPr>
            <p:cNvSpPr/>
            <p:nvPr/>
          </p:nvSpPr>
          <p:spPr>
            <a:xfrm>
              <a:off x="2326725" y="3862895"/>
              <a:ext cx="248339" cy="110422"/>
            </a:xfrm>
            <a:custGeom>
              <a:avLst/>
              <a:gdLst/>
              <a:ahLst/>
              <a:cxnLst/>
              <a:rect l="l" t="t" r="r" b="b"/>
              <a:pathLst>
                <a:path w="9484" h="4217" extrusionOk="0">
                  <a:moveTo>
                    <a:pt x="4742" y="0"/>
                  </a:moveTo>
                  <a:cubicBezTo>
                    <a:pt x="2319" y="0"/>
                    <a:pt x="287" y="1813"/>
                    <a:pt x="0" y="4217"/>
                  </a:cubicBezTo>
                  <a:lnTo>
                    <a:pt x="9483" y="4217"/>
                  </a:lnTo>
                  <a:cubicBezTo>
                    <a:pt x="9206" y="1813"/>
                    <a:pt x="7165" y="0"/>
                    <a:pt x="474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810;p65">
              <a:extLst>
                <a:ext uri="{FF2B5EF4-FFF2-40B4-BE49-F238E27FC236}">
                  <a16:creationId xmlns:a16="http://schemas.microsoft.com/office/drawing/2014/main" id="{1D698EAB-5CAB-6954-79A4-3B8870C9F336}"/>
                </a:ext>
              </a:extLst>
            </p:cNvPr>
            <p:cNvSpPr/>
            <p:nvPr/>
          </p:nvSpPr>
          <p:spPr>
            <a:xfrm>
              <a:off x="2343955" y="3877376"/>
              <a:ext cx="213853" cy="95942"/>
            </a:xfrm>
            <a:custGeom>
              <a:avLst/>
              <a:gdLst/>
              <a:ahLst/>
              <a:cxnLst/>
              <a:rect l="l" t="t" r="r" b="b"/>
              <a:pathLst>
                <a:path w="8167" h="3664" extrusionOk="0">
                  <a:moveTo>
                    <a:pt x="4084" y="1"/>
                  </a:moveTo>
                  <a:cubicBezTo>
                    <a:pt x="1985" y="1"/>
                    <a:pt x="230" y="1575"/>
                    <a:pt x="1" y="3664"/>
                  </a:cubicBezTo>
                  <a:lnTo>
                    <a:pt x="8167" y="3664"/>
                  </a:lnTo>
                  <a:cubicBezTo>
                    <a:pt x="7947" y="1575"/>
                    <a:pt x="6182" y="1"/>
                    <a:pt x="4084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11;p65">
              <a:extLst>
                <a:ext uri="{FF2B5EF4-FFF2-40B4-BE49-F238E27FC236}">
                  <a16:creationId xmlns:a16="http://schemas.microsoft.com/office/drawing/2014/main" id="{982BB333-DF09-6C15-74A6-C8E43545B952}"/>
                </a:ext>
              </a:extLst>
            </p:cNvPr>
            <p:cNvSpPr/>
            <p:nvPr/>
          </p:nvSpPr>
          <p:spPr>
            <a:xfrm>
              <a:off x="2470114" y="4050878"/>
              <a:ext cx="10762" cy="73344"/>
            </a:xfrm>
            <a:custGeom>
              <a:avLst/>
              <a:gdLst/>
              <a:ahLst/>
              <a:cxnLst/>
              <a:rect l="l" t="t" r="r" b="b"/>
              <a:pathLst>
                <a:path w="411" h="2801" extrusionOk="0">
                  <a:moveTo>
                    <a:pt x="205" y="0"/>
                  </a:moveTo>
                  <a:cubicBezTo>
                    <a:pt x="108" y="0"/>
                    <a:pt x="10" y="62"/>
                    <a:pt x="0" y="186"/>
                  </a:cubicBezTo>
                  <a:lnTo>
                    <a:pt x="0" y="2590"/>
                  </a:lnTo>
                  <a:cubicBezTo>
                    <a:pt x="0" y="2705"/>
                    <a:pt x="86" y="2800"/>
                    <a:pt x="201" y="2800"/>
                  </a:cubicBezTo>
                  <a:cubicBezTo>
                    <a:pt x="315" y="2800"/>
                    <a:pt x="410" y="2705"/>
                    <a:pt x="410" y="2600"/>
                  </a:cubicBezTo>
                  <a:lnTo>
                    <a:pt x="410" y="186"/>
                  </a:lnTo>
                  <a:cubicBezTo>
                    <a:pt x="401" y="62"/>
                    <a:pt x="303" y="0"/>
                    <a:pt x="205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0812;p65">
              <a:extLst>
                <a:ext uri="{FF2B5EF4-FFF2-40B4-BE49-F238E27FC236}">
                  <a16:creationId xmlns:a16="http://schemas.microsoft.com/office/drawing/2014/main" id="{9A2DA94C-8D8D-7ED8-D1F0-3EBC1B446F95}"/>
                </a:ext>
              </a:extLst>
            </p:cNvPr>
            <p:cNvSpPr/>
            <p:nvPr/>
          </p:nvSpPr>
          <p:spPr>
            <a:xfrm>
              <a:off x="2412114" y="3988426"/>
              <a:ext cx="118147" cy="72847"/>
            </a:xfrm>
            <a:custGeom>
              <a:avLst/>
              <a:gdLst/>
              <a:ahLst/>
              <a:cxnLst/>
              <a:rect l="l" t="t" r="r" b="b"/>
              <a:pathLst>
                <a:path w="4512" h="2782" extrusionOk="0">
                  <a:moveTo>
                    <a:pt x="283" y="1"/>
                  </a:moveTo>
                  <a:cubicBezTo>
                    <a:pt x="133" y="1"/>
                    <a:pt x="0" y="186"/>
                    <a:pt x="116" y="339"/>
                  </a:cubicBezTo>
                  <a:lnTo>
                    <a:pt x="2263" y="2714"/>
                  </a:lnTo>
                  <a:cubicBezTo>
                    <a:pt x="2301" y="2752"/>
                    <a:pt x="2358" y="2781"/>
                    <a:pt x="2416" y="2781"/>
                  </a:cubicBezTo>
                  <a:cubicBezTo>
                    <a:pt x="2473" y="2781"/>
                    <a:pt x="2521" y="2762"/>
                    <a:pt x="2559" y="2724"/>
                  </a:cubicBezTo>
                  <a:lnTo>
                    <a:pt x="4333" y="1131"/>
                  </a:lnTo>
                  <a:cubicBezTo>
                    <a:pt x="4511" y="982"/>
                    <a:pt x="4372" y="753"/>
                    <a:pt x="4202" y="753"/>
                  </a:cubicBezTo>
                  <a:cubicBezTo>
                    <a:pt x="4154" y="753"/>
                    <a:pt x="4103" y="771"/>
                    <a:pt x="4056" y="816"/>
                  </a:cubicBezTo>
                  <a:lnTo>
                    <a:pt x="2435" y="2285"/>
                  </a:lnTo>
                  <a:lnTo>
                    <a:pt x="422" y="62"/>
                  </a:lnTo>
                  <a:cubicBezTo>
                    <a:pt x="378" y="19"/>
                    <a:pt x="330" y="1"/>
                    <a:pt x="28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0813;p65">
              <a:extLst>
                <a:ext uri="{FF2B5EF4-FFF2-40B4-BE49-F238E27FC236}">
                  <a16:creationId xmlns:a16="http://schemas.microsoft.com/office/drawing/2014/main" id="{22F2EF88-0AD7-81E5-CF21-25F18874A683}"/>
                </a:ext>
              </a:extLst>
            </p:cNvPr>
            <p:cNvSpPr/>
            <p:nvPr/>
          </p:nvSpPr>
          <p:spPr>
            <a:xfrm>
              <a:off x="2452623" y="4045248"/>
              <a:ext cx="45483" cy="24012"/>
            </a:xfrm>
            <a:custGeom>
              <a:avLst/>
              <a:gdLst/>
              <a:ahLst/>
              <a:cxnLst/>
              <a:rect l="l" t="t" r="r" b="b"/>
              <a:pathLst>
                <a:path w="1737" h="917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697"/>
                  </a:lnTo>
                  <a:cubicBezTo>
                    <a:pt x="0" y="821"/>
                    <a:pt x="96" y="916"/>
                    <a:pt x="220" y="916"/>
                  </a:cubicBezTo>
                  <a:lnTo>
                    <a:pt x="1517" y="916"/>
                  </a:lnTo>
                  <a:cubicBezTo>
                    <a:pt x="1641" y="916"/>
                    <a:pt x="1737" y="821"/>
                    <a:pt x="1737" y="697"/>
                  </a:cubicBezTo>
                  <a:lnTo>
                    <a:pt x="1737" y="220"/>
                  </a:lnTo>
                  <a:cubicBezTo>
                    <a:pt x="1737" y="96"/>
                    <a:pt x="1641" y="1"/>
                    <a:pt x="151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0814;p65">
              <a:extLst>
                <a:ext uri="{FF2B5EF4-FFF2-40B4-BE49-F238E27FC236}">
                  <a16:creationId xmlns:a16="http://schemas.microsoft.com/office/drawing/2014/main" id="{3795E72A-6159-C44B-7320-C6F6C65C60BF}"/>
                </a:ext>
              </a:extLst>
            </p:cNvPr>
            <p:cNvSpPr/>
            <p:nvPr/>
          </p:nvSpPr>
          <p:spPr>
            <a:xfrm>
              <a:off x="2491586" y="3993532"/>
              <a:ext cx="90469" cy="40508"/>
            </a:xfrm>
            <a:custGeom>
              <a:avLst/>
              <a:gdLst/>
              <a:ahLst/>
              <a:cxnLst/>
              <a:rect l="l" t="t" r="r" b="b"/>
              <a:pathLst>
                <a:path w="3455" h="1547" extrusionOk="0">
                  <a:moveTo>
                    <a:pt x="1" y="1"/>
                  </a:moveTo>
                  <a:lnTo>
                    <a:pt x="1088" y="1460"/>
                  </a:lnTo>
                  <a:cubicBezTo>
                    <a:pt x="1126" y="1518"/>
                    <a:pt x="1193" y="1546"/>
                    <a:pt x="1269" y="1546"/>
                  </a:cubicBezTo>
                  <a:lnTo>
                    <a:pt x="3235" y="1546"/>
                  </a:lnTo>
                  <a:cubicBezTo>
                    <a:pt x="3359" y="1546"/>
                    <a:pt x="3454" y="1451"/>
                    <a:pt x="3454" y="1327"/>
                  </a:cubicBezTo>
                  <a:lnTo>
                    <a:pt x="3454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0815;p65">
              <a:extLst>
                <a:ext uri="{FF2B5EF4-FFF2-40B4-BE49-F238E27FC236}">
                  <a16:creationId xmlns:a16="http://schemas.microsoft.com/office/drawing/2014/main" id="{90527544-1019-2FFA-74A3-6DE8A92A2C7D}"/>
                </a:ext>
              </a:extLst>
            </p:cNvPr>
            <p:cNvSpPr/>
            <p:nvPr/>
          </p:nvSpPr>
          <p:spPr>
            <a:xfrm>
              <a:off x="2223059" y="3971066"/>
              <a:ext cx="359232" cy="32993"/>
            </a:xfrm>
            <a:custGeom>
              <a:avLst/>
              <a:gdLst/>
              <a:ahLst/>
              <a:cxnLst/>
              <a:rect l="l" t="t" r="r" b="b"/>
              <a:pathLst>
                <a:path w="13719" h="1260" extrusionOk="0">
                  <a:moveTo>
                    <a:pt x="1861" y="0"/>
                  </a:moveTo>
                  <a:lnTo>
                    <a:pt x="153" y="611"/>
                  </a:lnTo>
                  <a:cubicBezTo>
                    <a:pt x="57" y="639"/>
                    <a:pt x="0" y="725"/>
                    <a:pt x="0" y="821"/>
                  </a:cubicBezTo>
                  <a:lnTo>
                    <a:pt x="0" y="1040"/>
                  </a:lnTo>
                  <a:cubicBezTo>
                    <a:pt x="0" y="1164"/>
                    <a:pt x="105" y="1259"/>
                    <a:pt x="220" y="1259"/>
                  </a:cubicBezTo>
                  <a:lnTo>
                    <a:pt x="13719" y="1259"/>
                  </a:lnTo>
                  <a:lnTo>
                    <a:pt x="13719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0816;p65">
              <a:extLst>
                <a:ext uri="{FF2B5EF4-FFF2-40B4-BE49-F238E27FC236}">
                  <a16:creationId xmlns:a16="http://schemas.microsoft.com/office/drawing/2014/main" id="{B54744F2-3E01-A97C-8C4B-B9003974FBB0}"/>
                </a:ext>
              </a:extLst>
            </p:cNvPr>
            <p:cNvSpPr/>
            <p:nvPr/>
          </p:nvSpPr>
          <p:spPr>
            <a:xfrm>
              <a:off x="2461107" y="3933595"/>
              <a:ext cx="60723" cy="21760"/>
            </a:xfrm>
            <a:custGeom>
              <a:avLst/>
              <a:gdLst/>
              <a:ahLst/>
              <a:cxnLst/>
              <a:rect l="l" t="t" r="r" b="b"/>
              <a:pathLst>
                <a:path w="2319" h="831" extrusionOk="0">
                  <a:moveTo>
                    <a:pt x="421" y="0"/>
                  </a:moveTo>
                  <a:cubicBezTo>
                    <a:pt x="192" y="0"/>
                    <a:pt x="1" y="181"/>
                    <a:pt x="1" y="420"/>
                  </a:cubicBezTo>
                  <a:cubicBezTo>
                    <a:pt x="1" y="649"/>
                    <a:pt x="192" y="830"/>
                    <a:pt x="421" y="830"/>
                  </a:cubicBezTo>
                  <a:lnTo>
                    <a:pt x="1909" y="830"/>
                  </a:lnTo>
                  <a:cubicBezTo>
                    <a:pt x="2138" y="830"/>
                    <a:pt x="2319" y="649"/>
                    <a:pt x="2319" y="420"/>
                  </a:cubicBezTo>
                  <a:cubicBezTo>
                    <a:pt x="2319" y="181"/>
                    <a:pt x="2138" y="0"/>
                    <a:pt x="190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1" name="Google Shape;10594;p65">
            <a:extLst>
              <a:ext uri="{FF2B5EF4-FFF2-40B4-BE49-F238E27FC236}">
                <a16:creationId xmlns:a16="http://schemas.microsoft.com/office/drawing/2014/main" id="{C3CC4F91-68AC-C763-2CBE-59E39776CD70}"/>
              </a:ext>
            </a:extLst>
          </p:cNvPr>
          <p:cNvGrpSpPr/>
          <p:nvPr/>
        </p:nvGrpSpPr>
        <p:grpSpPr>
          <a:xfrm>
            <a:off x="874972" y="3338603"/>
            <a:ext cx="736354" cy="607773"/>
            <a:chOff x="3077632" y="2445004"/>
            <a:chExt cx="358996" cy="296309"/>
          </a:xfrm>
        </p:grpSpPr>
        <p:sp>
          <p:nvSpPr>
            <p:cNvPr id="12592" name="Google Shape;10595;p65">
              <a:extLst>
                <a:ext uri="{FF2B5EF4-FFF2-40B4-BE49-F238E27FC236}">
                  <a16:creationId xmlns:a16="http://schemas.microsoft.com/office/drawing/2014/main" id="{F88707E3-B159-84A2-8CBA-CA4BB30EAF24}"/>
                </a:ext>
              </a:extLst>
            </p:cNvPr>
            <p:cNvSpPr/>
            <p:nvPr/>
          </p:nvSpPr>
          <p:spPr>
            <a:xfrm>
              <a:off x="3097873" y="2504968"/>
              <a:ext cx="294293" cy="195366"/>
            </a:xfrm>
            <a:custGeom>
              <a:avLst/>
              <a:gdLst/>
              <a:ahLst/>
              <a:cxnLst/>
              <a:rect l="l" t="t" r="r" b="b"/>
              <a:pathLst>
                <a:path w="11239" h="7461" extrusionOk="0">
                  <a:moveTo>
                    <a:pt x="592" y="0"/>
                  </a:moveTo>
                  <a:cubicBezTo>
                    <a:pt x="267" y="0"/>
                    <a:pt x="0" y="258"/>
                    <a:pt x="0" y="582"/>
                  </a:cubicBezTo>
                  <a:lnTo>
                    <a:pt x="0" y="7461"/>
                  </a:lnTo>
                  <a:lnTo>
                    <a:pt x="11238" y="7461"/>
                  </a:lnTo>
                  <a:lnTo>
                    <a:pt x="11238" y="582"/>
                  </a:lnTo>
                  <a:cubicBezTo>
                    <a:pt x="11238" y="258"/>
                    <a:pt x="10971" y="0"/>
                    <a:pt x="1064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0596;p65">
              <a:extLst>
                <a:ext uri="{FF2B5EF4-FFF2-40B4-BE49-F238E27FC236}">
                  <a16:creationId xmlns:a16="http://schemas.microsoft.com/office/drawing/2014/main" id="{BE482753-0B45-E01C-897E-F0794701423C}"/>
                </a:ext>
              </a:extLst>
            </p:cNvPr>
            <p:cNvSpPr/>
            <p:nvPr/>
          </p:nvSpPr>
          <p:spPr>
            <a:xfrm>
              <a:off x="3296696" y="2504968"/>
              <a:ext cx="95471" cy="80100"/>
            </a:xfrm>
            <a:custGeom>
              <a:avLst/>
              <a:gdLst/>
              <a:ahLst/>
              <a:cxnLst/>
              <a:rect l="l" t="t" r="r" b="b"/>
              <a:pathLst>
                <a:path w="3646" h="3059" extrusionOk="0">
                  <a:moveTo>
                    <a:pt x="3071" y="0"/>
                  </a:moveTo>
                  <a:cubicBezTo>
                    <a:pt x="3065" y="0"/>
                    <a:pt x="3059" y="0"/>
                    <a:pt x="3054" y="0"/>
                  </a:cubicBezTo>
                  <a:lnTo>
                    <a:pt x="1" y="0"/>
                  </a:lnTo>
                  <a:lnTo>
                    <a:pt x="1" y="134"/>
                  </a:lnTo>
                  <a:cubicBezTo>
                    <a:pt x="1" y="1790"/>
                    <a:pt x="1352" y="3058"/>
                    <a:pt x="2920" y="3058"/>
                  </a:cubicBezTo>
                  <a:cubicBezTo>
                    <a:pt x="3158" y="3058"/>
                    <a:pt x="3401" y="3029"/>
                    <a:pt x="3645" y="2967"/>
                  </a:cubicBezTo>
                  <a:lnTo>
                    <a:pt x="3645" y="582"/>
                  </a:lnTo>
                  <a:cubicBezTo>
                    <a:pt x="3645" y="264"/>
                    <a:pt x="3387" y="0"/>
                    <a:pt x="30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0597;p65">
              <a:extLst>
                <a:ext uri="{FF2B5EF4-FFF2-40B4-BE49-F238E27FC236}">
                  <a16:creationId xmlns:a16="http://schemas.microsoft.com/office/drawing/2014/main" id="{58C652E4-CDF7-3B1A-61B5-A40032315FC5}"/>
                </a:ext>
              </a:extLst>
            </p:cNvPr>
            <p:cNvSpPr/>
            <p:nvPr/>
          </p:nvSpPr>
          <p:spPr>
            <a:xfrm>
              <a:off x="3097873" y="2685330"/>
              <a:ext cx="294293" cy="15004"/>
            </a:xfrm>
            <a:custGeom>
              <a:avLst/>
              <a:gdLst/>
              <a:ahLst/>
              <a:cxnLst/>
              <a:rect l="l" t="t" r="r" b="b"/>
              <a:pathLst>
                <a:path w="11239" h="573" extrusionOk="0">
                  <a:moveTo>
                    <a:pt x="0" y="0"/>
                  </a:moveTo>
                  <a:lnTo>
                    <a:pt x="0" y="573"/>
                  </a:lnTo>
                  <a:lnTo>
                    <a:pt x="11238" y="573"/>
                  </a:lnTo>
                  <a:lnTo>
                    <a:pt x="11238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0598;p65">
              <a:extLst>
                <a:ext uri="{FF2B5EF4-FFF2-40B4-BE49-F238E27FC236}">
                  <a16:creationId xmlns:a16="http://schemas.microsoft.com/office/drawing/2014/main" id="{E26CBC4E-AD5D-56C3-3F0D-DA8D0B5AA523}"/>
                </a:ext>
              </a:extLst>
            </p:cNvPr>
            <p:cNvSpPr/>
            <p:nvPr/>
          </p:nvSpPr>
          <p:spPr>
            <a:xfrm>
              <a:off x="3116596" y="2524685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5143"/>
                  </a:lnTo>
                  <a:cubicBezTo>
                    <a:pt x="1" y="5258"/>
                    <a:pt x="106" y="5363"/>
                    <a:pt x="220" y="5363"/>
                  </a:cubicBezTo>
                  <a:lnTo>
                    <a:pt x="9579" y="5363"/>
                  </a:lnTo>
                  <a:cubicBezTo>
                    <a:pt x="9703" y="5363"/>
                    <a:pt x="9798" y="5258"/>
                    <a:pt x="9798" y="5143"/>
                  </a:cubicBez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0599;p65">
              <a:extLst>
                <a:ext uri="{FF2B5EF4-FFF2-40B4-BE49-F238E27FC236}">
                  <a16:creationId xmlns:a16="http://schemas.microsoft.com/office/drawing/2014/main" id="{84D3DA10-E5CD-2BC4-56F2-8677CABAB343}"/>
                </a:ext>
              </a:extLst>
            </p:cNvPr>
            <p:cNvSpPr/>
            <p:nvPr/>
          </p:nvSpPr>
          <p:spPr>
            <a:xfrm>
              <a:off x="3298215" y="2524685"/>
              <a:ext cx="74968" cy="60487"/>
            </a:xfrm>
            <a:custGeom>
              <a:avLst/>
              <a:gdLst/>
              <a:ahLst/>
              <a:cxnLst/>
              <a:rect l="l" t="t" r="r" b="b"/>
              <a:pathLst>
                <a:path w="2863" h="2310" extrusionOk="0">
                  <a:moveTo>
                    <a:pt x="2658" y="1"/>
                  </a:moveTo>
                  <a:cubicBezTo>
                    <a:pt x="2653" y="1"/>
                    <a:pt x="2648" y="1"/>
                    <a:pt x="2643" y="1"/>
                  </a:cubicBezTo>
                  <a:lnTo>
                    <a:pt x="0" y="1"/>
                  </a:lnTo>
                  <a:cubicBezTo>
                    <a:pt x="296" y="1346"/>
                    <a:pt x="1488" y="2310"/>
                    <a:pt x="2862" y="2310"/>
                  </a:cubicBezTo>
                  <a:lnTo>
                    <a:pt x="2862" y="221"/>
                  </a:lnTo>
                  <a:cubicBezTo>
                    <a:pt x="2862" y="102"/>
                    <a:pt x="2775" y="1"/>
                    <a:pt x="2658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0600;p65">
              <a:extLst>
                <a:ext uri="{FF2B5EF4-FFF2-40B4-BE49-F238E27FC236}">
                  <a16:creationId xmlns:a16="http://schemas.microsoft.com/office/drawing/2014/main" id="{C499F6FB-E146-DA16-F117-6154C28F259D}"/>
                </a:ext>
              </a:extLst>
            </p:cNvPr>
            <p:cNvSpPr/>
            <p:nvPr/>
          </p:nvSpPr>
          <p:spPr>
            <a:xfrm>
              <a:off x="3273967" y="2567157"/>
              <a:ext cx="72480" cy="72480"/>
            </a:xfrm>
            <a:custGeom>
              <a:avLst/>
              <a:gdLst/>
              <a:ahLst/>
              <a:cxnLst/>
              <a:rect l="l" t="t" r="r" b="b"/>
              <a:pathLst>
                <a:path w="2768" h="2768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548"/>
                  </a:lnTo>
                  <a:cubicBezTo>
                    <a:pt x="1" y="2663"/>
                    <a:pt x="96" y="2767"/>
                    <a:pt x="220" y="2767"/>
                  </a:cubicBezTo>
                  <a:lnTo>
                    <a:pt x="2538" y="2767"/>
                  </a:lnTo>
                  <a:cubicBezTo>
                    <a:pt x="2662" y="2767"/>
                    <a:pt x="2767" y="2663"/>
                    <a:pt x="2767" y="2548"/>
                  </a:cubicBezTo>
                  <a:lnTo>
                    <a:pt x="2767" y="220"/>
                  </a:lnTo>
                  <a:cubicBezTo>
                    <a:pt x="2767" y="96"/>
                    <a:pt x="2662" y="1"/>
                    <a:pt x="253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0601;p65">
              <a:extLst>
                <a:ext uri="{FF2B5EF4-FFF2-40B4-BE49-F238E27FC236}">
                  <a16:creationId xmlns:a16="http://schemas.microsoft.com/office/drawing/2014/main" id="{B140CC08-5B4A-6DCD-9988-5B5A7215AEF6}"/>
                </a:ext>
              </a:extLst>
            </p:cNvPr>
            <p:cNvSpPr/>
            <p:nvPr/>
          </p:nvSpPr>
          <p:spPr>
            <a:xfrm>
              <a:off x="3323928" y="2567157"/>
              <a:ext cx="22519" cy="13014"/>
            </a:xfrm>
            <a:custGeom>
              <a:avLst/>
              <a:gdLst/>
              <a:ahLst/>
              <a:cxnLst/>
              <a:rect l="l" t="t" r="r" b="b"/>
              <a:pathLst>
                <a:path w="860" h="497" extrusionOk="0">
                  <a:moveTo>
                    <a:pt x="1" y="1"/>
                  </a:moveTo>
                  <a:cubicBezTo>
                    <a:pt x="258" y="211"/>
                    <a:pt x="545" y="383"/>
                    <a:pt x="859" y="497"/>
                  </a:cubicBezTo>
                  <a:lnTo>
                    <a:pt x="859" y="220"/>
                  </a:lnTo>
                  <a:cubicBezTo>
                    <a:pt x="859" y="96"/>
                    <a:pt x="754" y="1"/>
                    <a:pt x="630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0602;p65">
              <a:extLst>
                <a:ext uri="{FF2B5EF4-FFF2-40B4-BE49-F238E27FC236}">
                  <a16:creationId xmlns:a16="http://schemas.microsoft.com/office/drawing/2014/main" id="{2A441807-C00E-A578-61DF-0DE7A860D133}"/>
                </a:ext>
              </a:extLst>
            </p:cNvPr>
            <p:cNvSpPr/>
            <p:nvPr/>
          </p:nvSpPr>
          <p:spPr>
            <a:xfrm>
              <a:off x="3116596" y="2524449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5143"/>
                  </a:lnTo>
                  <a:cubicBezTo>
                    <a:pt x="1" y="5267"/>
                    <a:pt x="106" y="5362"/>
                    <a:pt x="220" y="5362"/>
                  </a:cubicBezTo>
                  <a:lnTo>
                    <a:pt x="9579" y="5362"/>
                  </a:lnTo>
                  <a:cubicBezTo>
                    <a:pt x="9703" y="5362"/>
                    <a:pt x="9798" y="5267"/>
                    <a:pt x="9798" y="5143"/>
                  </a:cubicBezTo>
                  <a:lnTo>
                    <a:pt x="9798" y="5009"/>
                  </a:lnTo>
                  <a:lnTo>
                    <a:pt x="411" y="500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0603;p65">
              <a:extLst>
                <a:ext uri="{FF2B5EF4-FFF2-40B4-BE49-F238E27FC236}">
                  <a16:creationId xmlns:a16="http://schemas.microsoft.com/office/drawing/2014/main" id="{54D512A4-77B0-49D4-8C10-FB8A6369C2E3}"/>
                </a:ext>
              </a:extLst>
            </p:cNvPr>
            <p:cNvSpPr/>
            <p:nvPr/>
          </p:nvSpPr>
          <p:spPr>
            <a:xfrm>
              <a:off x="3116596" y="2524685"/>
              <a:ext cx="256587" cy="20267"/>
            </a:xfrm>
            <a:custGeom>
              <a:avLst/>
              <a:gdLst/>
              <a:ahLst/>
              <a:cxnLst/>
              <a:rect l="l" t="t" r="r" b="b"/>
              <a:pathLst>
                <a:path w="9799" h="774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774"/>
                  </a:lnTo>
                  <a:lnTo>
                    <a:pt x="9798" y="774"/>
                  </a:ln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0604;p65">
              <a:extLst>
                <a:ext uri="{FF2B5EF4-FFF2-40B4-BE49-F238E27FC236}">
                  <a16:creationId xmlns:a16="http://schemas.microsoft.com/office/drawing/2014/main" id="{F5A3B2C1-2C73-15CF-37E5-E4FDFD6BF944}"/>
                </a:ext>
              </a:extLst>
            </p:cNvPr>
            <p:cNvSpPr/>
            <p:nvPr/>
          </p:nvSpPr>
          <p:spPr>
            <a:xfrm>
              <a:off x="3298450" y="2524711"/>
              <a:ext cx="74732" cy="20241"/>
            </a:xfrm>
            <a:custGeom>
              <a:avLst/>
              <a:gdLst/>
              <a:ahLst/>
              <a:cxnLst/>
              <a:rect l="l" t="t" r="r" b="b"/>
              <a:pathLst>
                <a:path w="2854" h="773" extrusionOk="0">
                  <a:moveTo>
                    <a:pt x="1" y="0"/>
                  </a:moveTo>
                  <a:cubicBezTo>
                    <a:pt x="58" y="267"/>
                    <a:pt x="153" y="534"/>
                    <a:pt x="287" y="773"/>
                  </a:cubicBezTo>
                  <a:lnTo>
                    <a:pt x="2853" y="773"/>
                  </a:lnTo>
                  <a:lnTo>
                    <a:pt x="2853" y="220"/>
                  </a:lnTo>
                  <a:cubicBezTo>
                    <a:pt x="2853" y="96"/>
                    <a:pt x="2758" y="0"/>
                    <a:pt x="2634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0605;p65">
              <a:extLst>
                <a:ext uri="{FF2B5EF4-FFF2-40B4-BE49-F238E27FC236}">
                  <a16:creationId xmlns:a16="http://schemas.microsoft.com/office/drawing/2014/main" id="{F0788CDF-173C-2F61-119F-E700102F967B}"/>
                </a:ext>
              </a:extLst>
            </p:cNvPr>
            <p:cNvSpPr/>
            <p:nvPr/>
          </p:nvSpPr>
          <p:spPr>
            <a:xfrm>
              <a:off x="3224766" y="2674332"/>
              <a:ext cx="40246" cy="11024"/>
            </a:xfrm>
            <a:custGeom>
              <a:avLst/>
              <a:gdLst/>
              <a:ahLst/>
              <a:cxnLst/>
              <a:rect l="l" t="t" r="r" b="b"/>
              <a:pathLst>
                <a:path w="1537" h="421" extrusionOk="0">
                  <a:moveTo>
                    <a:pt x="258" y="1"/>
                  </a:moveTo>
                  <a:cubicBezTo>
                    <a:pt x="0" y="20"/>
                    <a:pt x="0" y="392"/>
                    <a:pt x="258" y="420"/>
                  </a:cubicBezTo>
                  <a:lnTo>
                    <a:pt x="1288" y="420"/>
                  </a:lnTo>
                  <a:cubicBezTo>
                    <a:pt x="1536" y="392"/>
                    <a:pt x="1536" y="20"/>
                    <a:pt x="128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0606;p65">
              <a:extLst>
                <a:ext uri="{FF2B5EF4-FFF2-40B4-BE49-F238E27FC236}">
                  <a16:creationId xmlns:a16="http://schemas.microsoft.com/office/drawing/2014/main" id="{B022D989-1D4E-1080-4857-5394B5290CA3}"/>
                </a:ext>
              </a:extLst>
            </p:cNvPr>
            <p:cNvSpPr/>
            <p:nvPr/>
          </p:nvSpPr>
          <p:spPr>
            <a:xfrm>
              <a:off x="3309684" y="2445004"/>
              <a:ext cx="126945" cy="127181"/>
            </a:xfrm>
            <a:custGeom>
              <a:avLst/>
              <a:gdLst/>
              <a:ahLst/>
              <a:cxnLst/>
              <a:rect l="l" t="t" r="r" b="b"/>
              <a:pathLst>
                <a:path w="4848" h="4857" extrusionOk="0">
                  <a:moveTo>
                    <a:pt x="2424" y="1"/>
                  </a:moveTo>
                  <a:cubicBezTo>
                    <a:pt x="1089" y="1"/>
                    <a:pt x="1" y="1088"/>
                    <a:pt x="1" y="2424"/>
                  </a:cubicBezTo>
                  <a:cubicBezTo>
                    <a:pt x="1" y="3769"/>
                    <a:pt x="1089" y="4857"/>
                    <a:pt x="2424" y="4857"/>
                  </a:cubicBezTo>
                  <a:cubicBezTo>
                    <a:pt x="3769" y="4857"/>
                    <a:pt x="4847" y="3769"/>
                    <a:pt x="4847" y="2424"/>
                  </a:cubicBezTo>
                  <a:cubicBezTo>
                    <a:pt x="4847" y="1088"/>
                    <a:pt x="3769" y="1"/>
                    <a:pt x="242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0607;p65">
              <a:extLst>
                <a:ext uri="{FF2B5EF4-FFF2-40B4-BE49-F238E27FC236}">
                  <a16:creationId xmlns:a16="http://schemas.microsoft.com/office/drawing/2014/main" id="{4246A7E9-5B71-10B2-DC57-950BE3160BF7}"/>
                </a:ext>
              </a:extLst>
            </p:cNvPr>
            <p:cNvSpPr/>
            <p:nvPr/>
          </p:nvSpPr>
          <p:spPr>
            <a:xfrm>
              <a:off x="3336681" y="2472236"/>
              <a:ext cx="72951" cy="72218"/>
            </a:xfrm>
            <a:custGeom>
              <a:avLst/>
              <a:gdLst/>
              <a:ahLst/>
              <a:cxnLst/>
              <a:rect l="l" t="t" r="r" b="b"/>
              <a:pathLst>
                <a:path w="2786" h="2758" extrusionOk="0">
                  <a:moveTo>
                    <a:pt x="1393" y="1"/>
                  </a:moveTo>
                  <a:cubicBezTo>
                    <a:pt x="630" y="1"/>
                    <a:pt x="0" y="621"/>
                    <a:pt x="0" y="1384"/>
                  </a:cubicBezTo>
                  <a:lnTo>
                    <a:pt x="0" y="1413"/>
                  </a:lnTo>
                  <a:cubicBezTo>
                    <a:pt x="29" y="2166"/>
                    <a:pt x="659" y="2758"/>
                    <a:pt x="1412" y="2758"/>
                  </a:cubicBezTo>
                  <a:cubicBezTo>
                    <a:pt x="2166" y="2748"/>
                    <a:pt x="2776" y="2138"/>
                    <a:pt x="2786" y="1384"/>
                  </a:cubicBezTo>
                  <a:cubicBezTo>
                    <a:pt x="2786" y="621"/>
                    <a:pt x="2166" y="1"/>
                    <a:pt x="1393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0608;p65">
              <a:extLst>
                <a:ext uri="{FF2B5EF4-FFF2-40B4-BE49-F238E27FC236}">
                  <a16:creationId xmlns:a16="http://schemas.microsoft.com/office/drawing/2014/main" id="{0C44AD8F-E053-6A0D-B0E0-4644568EA16A}"/>
                </a:ext>
              </a:extLst>
            </p:cNvPr>
            <p:cNvSpPr/>
            <p:nvPr/>
          </p:nvSpPr>
          <p:spPr>
            <a:xfrm>
              <a:off x="3366165" y="2473231"/>
              <a:ext cx="43729" cy="71878"/>
            </a:xfrm>
            <a:custGeom>
              <a:avLst/>
              <a:gdLst/>
              <a:ahLst/>
              <a:cxnLst/>
              <a:rect l="l" t="t" r="r" b="b"/>
              <a:pathLst>
                <a:path w="1670" h="2745" extrusionOk="0">
                  <a:moveTo>
                    <a:pt x="630" y="1"/>
                  </a:moveTo>
                  <a:cubicBezTo>
                    <a:pt x="353" y="211"/>
                    <a:pt x="114" y="487"/>
                    <a:pt x="267" y="697"/>
                  </a:cubicBezTo>
                  <a:cubicBezTo>
                    <a:pt x="572" y="1127"/>
                    <a:pt x="1164" y="802"/>
                    <a:pt x="1183" y="1375"/>
                  </a:cubicBezTo>
                  <a:cubicBezTo>
                    <a:pt x="1193" y="1899"/>
                    <a:pt x="0" y="2062"/>
                    <a:pt x="0" y="2720"/>
                  </a:cubicBezTo>
                  <a:cubicBezTo>
                    <a:pt x="88" y="2736"/>
                    <a:pt x="176" y="2744"/>
                    <a:pt x="262" y="2744"/>
                  </a:cubicBezTo>
                  <a:cubicBezTo>
                    <a:pt x="1015" y="2744"/>
                    <a:pt x="1660" y="2134"/>
                    <a:pt x="1660" y="1346"/>
                  </a:cubicBezTo>
                  <a:lnTo>
                    <a:pt x="1670" y="1346"/>
                  </a:lnTo>
                  <a:cubicBezTo>
                    <a:pt x="1670" y="716"/>
                    <a:pt x="1240" y="163"/>
                    <a:pt x="630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0609;p65">
              <a:extLst>
                <a:ext uri="{FF2B5EF4-FFF2-40B4-BE49-F238E27FC236}">
                  <a16:creationId xmlns:a16="http://schemas.microsoft.com/office/drawing/2014/main" id="{EE212793-C240-2781-44CD-113C74F86573}"/>
                </a:ext>
              </a:extLst>
            </p:cNvPr>
            <p:cNvSpPr/>
            <p:nvPr/>
          </p:nvSpPr>
          <p:spPr>
            <a:xfrm>
              <a:off x="3336681" y="2497976"/>
              <a:ext cx="30244" cy="32757"/>
            </a:xfrm>
            <a:custGeom>
              <a:avLst/>
              <a:gdLst/>
              <a:ahLst/>
              <a:cxnLst/>
              <a:rect l="l" t="t" r="r" b="b"/>
              <a:pathLst>
                <a:path w="1155" h="1251" extrusionOk="0">
                  <a:moveTo>
                    <a:pt x="67" y="0"/>
                  </a:moveTo>
                  <a:cubicBezTo>
                    <a:pt x="29" y="134"/>
                    <a:pt x="0" y="267"/>
                    <a:pt x="10" y="411"/>
                  </a:cubicBezTo>
                  <a:lnTo>
                    <a:pt x="10" y="439"/>
                  </a:lnTo>
                  <a:cubicBezTo>
                    <a:pt x="10" y="725"/>
                    <a:pt x="105" y="1012"/>
                    <a:pt x="287" y="1250"/>
                  </a:cubicBezTo>
                  <a:cubicBezTo>
                    <a:pt x="1155" y="859"/>
                    <a:pt x="1012" y="458"/>
                    <a:pt x="401" y="229"/>
                  </a:cubicBezTo>
                  <a:cubicBezTo>
                    <a:pt x="277" y="172"/>
                    <a:pt x="162" y="96"/>
                    <a:pt x="6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0610;p65">
              <a:extLst>
                <a:ext uri="{FF2B5EF4-FFF2-40B4-BE49-F238E27FC236}">
                  <a16:creationId xmlns:a16="http://schemas.microsoft.com/office/drawing/2014/main" id="{66577EF2-9A44-C903-6812-091C247333BD}"/>
                </a:ext>
              </a:extLst>
            </p:cNvPr>
            <p:cNvSpPr/>
            <p:nvPr/>
          </p:nvSpPr>
          <p:spPr>
            <a:xfrm>
              <a:off x="3144587" y="2567157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lnTo>
                    <a:pt x="0" y="821"/>
                  </a:lnTo>
                  <a:cubicBezTo>
                    <a:pt x="0" y="936"/>
                    <a:pt x="95" y="1041"/>
                    <a:pt x="220" y="1041"/>
                  </a:cubicBezTo>
                  <a:lnTo>
                    <a:pt x="821" y="1041"/>
                  </a:lnTo>
                  <a:cubicBezTo>
                    <a:pt x="935" y="1041"/>
                    <a:pt x="1040" y="936"/>
                    <a:pt x="1040" y="821"/>
                  </a:cubicBezTo>
                  <a:lnTo>
                    <a:pt x="1040" y="220"/>
                  </a:lnTo>
                  <a:cubicBezTo>
                    <a:pt x="1040" y="9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611;p65">
              <a:extLst>
                <a:ext uri="{FF2B5EF4-FFF2-40B4-BE49-F238E27FC236}">
                  <a16:creationId xmlns:a16="http://schemas.microsoft.com/office/drawing/2014/main" id="{6BE1927B-2DCA-8B91-6781-AC3A0F3F65F7}"/>
                </a:ext>
              </a:extLst>
            </p:cNvPr>
            <p:cNvSpPr/>
            <p:nvPr/>
          </p:nvSpPr>
          <p:spPr>
            <a:xfrm>
              <a:off x="3180958" y="2561658"/>
              <a:ext cx="79655" cy="11050"/>
            </a:xfrm>
            <a:custGeom>
              <a:avLst/>
              <a:gdLst/>
              <a:ahLst/>
              <a:cxnLst/>
              <a:rect l="l" t="t" r="r" b="b"/>
              <a:pathLst>
                <a:path w="3042" h="422" extrusionOk="0">
                  <a:moveTo>
                    <a:pt x="281" y="0"/>
                  </a:moveTo>
                  <a:cubicBezTo>
                    <a:pt x="0" y="0"/>
                    <a:pt x="0" y="421"/>
                    <a:pt x="281" y="421"/>
                  </a:cubicBezTo>
                  <a:cubicBezTo>
                    <a:pt x="287" y="421"/>
                    <a:pt x="293" y="421"/>
                    <a:pt x="300" y="421"/>
                  </a:cubicBezTo>
                  <a:lnTo>
                    <a:pt x="2742" y="421"/>
                  </a:lnTo>
                  <a:cubicBezTo>
                    <a:pt x="2748" y="421"/>
                    <a:pt x="2754" y="421"/>
                    <a:pt x="2760" y="421"/>
                  </a:cubicBezTo>
                  <a:cubicBezTo>
                    <a:pt x="3041" y="421"/>
                    <a:pt x="3041" y="0"/>
                    <a:pt x="2760" y="0"/>
                  </a:cubicBezTo>
                  <a:cubicBezTo>
                    <a:pt x="2754" y="0"/>
                    <a:pt x="2748" y="1"/>
                    <a:pt x="2742" y="1"/>
                  </a:cubicBezTo>
                  <a:lnTo>
                    <a:pt x="300" y="1"/>
                  </a:lnTo>
                  <a:cubicBezTo>
                    <a:pt x="293" y="1"/>
                    <a:pt x="287" y="0"/>
                    <a:pt x="281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612;p65">
              <a:extLst>
                <a:ext uri="{FF2B5EF4-FFF2-40B4-BE49-F238E27FC236}">
                  <a16:creationId xmlns:a16="http://schemas.microsoft.com/office/drawing/2014/main" id="{D6ED5E42-8E2A-CF84-5E04-6B48BCA53B80}"/>
                </a:ext>
              </a:extLst>
            </p:cNvPr>
            <p:cNvSpPr/>
            <p:nvPr/>
          </p:nvSpPr>
          <p:spPr>
            <a:xfrm>
              <a:off x="3182058" y="2575405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613;p65">
              <a:extLst>
                <a:ext uri="{FF2B5EF4-FFF2-40B4-BE49-F238E27FC236}">
                  <a16:creationId xmlns:a16="http://schemas.microsoft.com/office/drawing/2014/main" id="{7DC43E82-B8D6-CC24-140C-8C304285C5AD}"/>
                </a:ext>
              </a:extLst>
            </p:cNvPr>
            <p:cNvSpPr/>
            <p:nvPr/>
          </p:nvSpPr>
          <p:spPr>
            <a:xfrm>
              <a:off x="3182058" y="2588890"/>
              <a:ext cx="77455" cy="10788"/>
            </a:xfrm>
            <a:custGeom>
              <a:avLst/>
              <a:gdLst/>
              <a:ahLst/>
              <a:cxnLst/>
              <a:rect l="l" t="t" r="r" b="b"/>
              <a:pathLst>
                <a:path w="2958" h="412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614;p65">
              <a:extLst>
                <a:ext uri="{FF2B5EF4-FFF2-40B4-BE49-F238E27FC236}">
                  <a16:creationId xmlns:a16="http://schemas.microsoft.com/office/drawing/2014/main" id="{F48F65E5-4A98-64D7-8233-CB877C20CDCF}"/>
                </a:ext>
              </a:extLst>
            </p:cNvPr>
            <p:cNvSpPr/>
            <p:nvPr/>
          </p:nvSpPr>
          <p:spPr>
            <a:xfrm>
              <a:off x="3144587" y="2612378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106"/>
                    <a:pt x="0" y="230"/>
                  </a:cubicBezTo>
                  <a:lnTo>
                    <a:pt x="0" y="821"/>
                  </a:lnTo>
                  <a:cubicBezTo>
                    <a:pt x="0" y="945"/>
                    <a:pt x="95" y="1040"/>
                    <a:pt x="220" y="1040"/>
                  </a:cubicBezTo>
                  <a:lnTo>
                    <a:pt x="821" y="1040"/>
                  </a:lnTo>
                  <a:cubicBezTo>
                    <a:pt x="935" y="1040"/>
                    <a:pt x="1040" y="945"/>
                    <a:pt x="1040" y="821"/>
                  </a:cubicBezTo>
                  <a:lnTo>
                    <a:pt x="1040" y="230"/>
                  </a:lnTo>
                  <a:cubicBezTo>
                    <a:pt x="1040" y="10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615;p65">
              <a:extLst>
                <a:ext uri="{FF2B5EF4-FFF2-40B4-BE49-F238E27FC236}">
                  <a16:creationId xmlns:a16="http://schemas.microsoft.com/office/drawing/2014/main" id="{42431CC0-1E9B-2B6F-2B52-D0867E49A90C}"/>
                </a:ext>
              </a:extLst>
            </p:cNvPr>
            <p:cNvSpPr/>
            <p:nvPr/>
          </p:nvSpPr>
          <p:spPr>
            <a:xfrm>
              <a:off x="3182058" y="2607141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1"/>
                  </a:cubicBezTo>
                  <a:lnTo>
                    <a:pt x="2700" y="411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616;p65">
              <a:extLst>
                <a:ext uri="{FF2B5EF4-FFF2-40B4-BE49-F238E27FC236}">
                  <a16:creationId xmlns:a16="http://schemas.microsoft.com/office/drawing/2014/main" id="{1F31A7EB-F311-3185-8F7E-B6A51C4B4971}"/>
                </a:ext>
              </a:extLst>
            </p:cNvPr>
            <p:cNvSpPr/>
            <p:nvPr/>
          </p:nvSpPr>
          <p:spPr>
            <a:xfrm>
              <a:off x="3182058" y="2620627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617;p65">
              <a:extLst>
                <a:ext uri="{FF2B5EF4-FFF2-40B4-BE49-F238E27FC236}">
                  <a16:creationId xmlns:a16="http://schemas.microsoft.com/office/drawing/2014/main" id="{2782BA26-15AD-E015-8C8C-D0AAE9A7B22A}"/>
                </a:ext>
              </a:extLst>
            </p:cNvPr>
            <p:cNvSpPr/>
            <p:nvPr/>
          </p:nvSpPr>
          <p:spPr>
            <a:xfrm>
              <a:off x="3182058" y="2634374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0"/>
                  </a:cubicBezTo>
                  <a:lnTo>
                    <a:pt x="2700" y="410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618;p65">
              <a:extLst>
                <a:ext uri="{FF2B5EF4-FFF2-40B4-BE49-F238E27FC236}">
                  <a16:creationId xmlns:a16="http://schemas.microsoft.com/office/drawing/2014/main" id="{49A77A70-BDDF-5EA7-E538-51A193A2E8B6}"/>
                </a:ext>
              </a:extLst>
            </p:cNvPr>
            <p:cNvSpPr/>
            <p:nvPr/>
          </p:nvSpPr>
          <p:spPr>
            <a:xfrm>
              <a:off x="3077632" y="2694311"/>
              <a:ext cx="334749" cy="34250"/>
            </a:xfrm>
            <a:custGeom>
              <a:avLst/>
              <a:gdLst/>
              <a:ahLst/>
              <a:cxnLst/>
              <a:rect l="l" t="t" r="r" b="b"/>
              <a:pathLst>
                <a:path w="12784" h="1308" extrusionOk="0">
                  <a:moveTo>
                    <a:pt x="773" y="1"/>
                  </a:moveTo>
                  <a:lnTo>
                    <a:pt x="0" y="1031"/>
                  </a:lnTo>
                  <a:lnTo>
                    <a:pt x="0" y="1308"/>
                  </a:lnTo>
                  <a:lnTo>
                    <a:pt x="12784" y="1308"/>
                  </a:lnTo>
                  <a:lnTo>
                    <a:pt x="12784" y="1031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619;p65">
              <a:extLst>
                <a:ext uri="{FF2B5EF4-FFF2-40B4-BE49-F238E27FC236}">
                  <a16:creationId xmlns:a16="http://schemas.microsoft.com/office/drawing/2014/main" id="{F9268289-4819-00C8-6A46-E40C56A27043}"/>
                </a:ext>
              </a:extLst>
            </p:cNvPr>
            <p:cNvSpPr/>
            <p:nvPr/>
          </p:nvSpPr>
          <p:spPr>
            <a:xfrm>
              <a:off x="3188552" y="2700072"/>
              <a:ext cx="112674" cy="16758"/>
            </a:xfrm>
            <a:custGeom>
              <a:avLst/>
              <a:gdLst/>
              <a:ahLst/>
              <a:cxnLst/>
              <a:rect l="l" t="t" r="r" b="b"/>
              <a:pathLst>
                <a:path w="4303" h="640" extrusionOk="0">
                  <a:moveTo>
                    <a:pt x="821" y="0"/>
                  </a:moveTo>
                  <a:cubicBezTo>
                    <a:pt x="782" y="0"/>
                    <a:pt x="744" y="19"/>
                    <a:pt x="706" y="38"/>
                  </a:cubicBezTo>
                  <a:lnTo>
                    <a:pt x="38" y="553"/>
                  </a:lnTo>
                  <a:cubicBezTo>
                    <a:pt x="0" y="582"/>
                    <a:pt x="19" y="639"/>
                    <a:pt x="67" y="639"/>
                  </a:cubicBezTo>
                  <a:lnTo>
                    <a:pt x="4236" y="639"/>
                  </a:lnTo>
                  <a:cubicBezTo>
                    <a:pt x="4284" y="639"/>
                    <a:pt x="4303" y="582"/>
                    <a:pt x="4264" y="553"/>
                  </a:cubicBezTo>
                  <a:lnTo>
                    <a:pt x="3597" y="38"/>
                  </a:lnTo>
                  <a:cubicBezTo>
                    <a:pt x="3568" y="19"/>
                    <a:pt x="3520" y="0"/>
                    <a:pt x="3482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620;p65">
              <a:extLst>
                <a:ext uri="{FF2B5EF4-FFF2-40B4-BE49-F238E27FC236}">
                  <a16:creationId xmlns:a16="http://schemas.microsoft.com/office/drawing/2014/main" id="{619DCDF4-A87A-A6C7-B942-EB655503BEF5}"/>
                </a:ext>
              </a:extLst>
            </p:cNvPr>
            <p:cNvSpPr/>
            <p:nvPr/>
          </p:nvSpPr>
          <p:spPr>
            <a:xfrm>
              <a:off x="3077632" y="2721308"/>
              <a:ext cx="334513" cy="20005"/>
            </a:xfrm>
            <a:custGeom>
              <a:avLst/>
              <a:gdLst/>
              <a:ahLst/>
              <a:cxnLst/>
              <a:rect l="l" t="t" r="r" b="b"/>
              <a:pathLst>
                <a:path w="12775" h="764" extrusionOk="0">
                  <a:moveTo>
                    <a:pt x="0" y="0"/>
                  </a:moveTo>
                  <a:lnTo>
                    <a:pt x="0" y="544"/>
                  </a:lnTo>
                  <a:cubicBezTo>
                    <a:pt x="0" y="668"/>
                    <a:pt x="96" y="763"/>
                    <a:pt x="220" y="763"/>
                  </a:cubicBezTo>
                  <a:lnTo>
                    <a:pt x="12555" y="763"/>
                  </a:lnTo>
                  <a:cubicBezTo>
                    <a:pt x="12679" y="763"/>
                    <a:pt x="12774" y="668"/>
                    <a:pt x="12774" y="544"/>
                  </a:cubicBezTo>
                  <a:lnTo>
                    <a:pt x="12774" y="0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5"/>
          <p:cNvGrpSpPr/>
          <p:nvPr/>
        </p:nvGrpSpPr>
        <p:grpSpPr>
          <a:xfrm>
            <a:off x="720000" y="1404900"/>
            <a:ext cx="7704102" cy="3199515"/>
            <a:chOff x="720000" y="1404900"/>
            <a:chExt cx="7704102" cy="3199515"/>
          </a:xfrm>
        </p:grpSpPr>
        <p:sp>
          <p:nvSpPr>
            <p:cNvPr id="524" name="Google Shape;524;p35"/>
            <p:cNvSpPr/>
            <p:nvPr/>
          </p:nvSpPr>
          <p:spPr>
            <a:xfrm rot="5400000">
              <a:off x="4653200" y="2870265"/>
              <a:ext cx="3198300" cy="2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 rot="16200000">
              <a:off x="1818900" y="306000"/>
              <a:ext cx="3199500" cy="5397300"/>
            </a:xfrm>
            <a:prstGeom prst="round2SameRect">
              <a:avLst>
                <a:gd name="adj1" fmla="val 8139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526;p35"/>
            <p:cNvGrpSpPr/>
            <p:nvPr/>
          </p:nvGrpSpPr>
          <p:grpSpPr>
            <a:xfrm>
              <a:off x="6194150" y="1412099"/>
              <a:ext cx="2229952" cy="3192295"/>
              <a:chOff x="6194150" y="1412099"/>
              <a:chExt cx="2229952" cy="3192295"/>
            </a:xfrm>
          </p:grpSpPr>
          <p:sp>
            <p:nvSpPr>
              <p:cNvPr id="527" name="Google Shape;527;p35"/>
              <p:cNvSpPr/>
              <p:nvPr/>
            </p:nvSpPr>
            <p:spPr>
              <a:xfrm>
                <a:off x="6489574" y="4369125"/>
                <a:ext cx="1934528" cy="235270"/>
              </a:xfrm>
              <a:custGeom>
                <a:avLst/>
                <a:gdLst/>
                <a:ahLst/>
                <a:cxnLst/>
                <a:rect l="l" t="t" r="r" b="b"/>
                <a:pathLst>
                  <a:path w="161716" h="9441" extrusionOk="0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6224403" y="4011707"/>
                <a:ext cx="89812" cy="32670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110" extrusionOk="0">
                    <a:moveTo>
                      <a:pt x="1" y="0"/>
                    </a:moveTo>
                    <a:lnTo>
                      <a:pt x="1" y="13110"/>
                    </a:lnTo>
                    <a:lnTo>
                      <a:pt x="3603" y="1311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6269308" y="2589448"/>
                <a:ext cx="296772" cy="1891976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75922" extrusionOk="0">
                    <a:moveTo>
                      <a:pt x="7339" y="0"/>
                    </a:moveTo>
                    <a:cubicBezTo>
                      <a:pt x="6905" y="0"/>
                      <a:pt x="6538" y="334"/>
                      <a:pt x="6538" y="801"/>
                    </a:cubicBezTo>
                    <a:lnTo>
                      <a:pt x="6538" y="73986"/>
                    </a:lnTo>
                    <a:cubicBezTo>
                      <a:pt x="6538" y="74820"/>
                      <a:pt x="5838" y="75521"/>
                      <a:pt x="4970" y="75521"/>
                    </a:cubicBezTo>
                    <a:lnTo>
                      <a:pt x="4103" y="75521"/>
                    </a:lnTo>
                    <a:cubicBezTo>
                      <a:pt x="3236" y="75521"/>
                      <a:pt x="2535" y="74820"/>
                      <a:pt x="2535" y="73986"/>
                    </a:cubicBezTo>
                    <a:lnTo>
                      <a:pt x="2535" y="67815"/>
                    </a:lnTo>
                    <a:cubicBezTo>
                      <a:pt x="2535" y="67400"/>
                      <a:pt x="2199" y="67046"/>
                      <a:pt x="1789" y="67046"/>
                    </a:cubicBezTo>
                    <a:cubicBezTo>
                      <a:pt x="1771" y="67046"/>
                      <a:pt x="1753" y="67047"/>
                      <a:pt x="1735" y="67048"/>
                    </a:cubicBezTo>
                    <a:lnTo>
                      <a:pt x="0" y="67048"/>
                    </a:lnTo>
                    <a:lnTo>
                      <a:pt x="0" y="67448"/>
                    </a:lnTo>
                    <a:lnTo>
                      <a:pt x="1735" y="67448"/>
                    </a:lnTo>
                    <a:cubicBezTo>
                      <a:pt x="1935" y="67448"/>
                      <a:pt x="2102" y="67615"/>
                      <a:pt x="2102" y="67815"/>
                    </a:cubicBezTo>
                    <a:lnTo>
                      <a:pt x="2102" y="73953"/>
                    </a:lnTo>
                    <a:cubicBezTo>
                      <a:pt x="2102" y="75054"/>
                      <a:pt x="3002" y="75921"/>
                      <a:pt x="4103" y="75921"/>
                    </a:cubicBezTo>
                    <a:lnTo>
                      <a:pt x="4970" y="75921"/>
                    </a:lnTo>
                    <a:cubicBezTo>
                      <a:pt x="6071" y="75921"/>
                      <a:pt x="6938" y="75054"/>
                      <a:pt x="6938" y="73986"/>
                    </a:cubicBezTo>
                    <a:lnTo>
                      <a:pt x="6938" y="767"/>
                    </a:lnTo>
                    <a:cubicBezTo>
                      <a:pt x="6938" y="567"/>
                      <a:pt x="7139" y="400"/>
                      <a:pt x="7339" y="400"/>
                    </a:cubicBezTo>
                    <a:lnTo>
                      <a:pt x="11909" y="400"/>
                    </a:lnTo>
                    <a:lnTo>
                      <a:pt x="11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6251017" y="2605223"/>
                <a:ext cx="1090624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43765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43765" y="1268"/>
                    </a:lnTo>
                    <a:lnTo>
                      <a:pt x="437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6251017" y="2605223"/>
                <a:ext cx="358300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14377" y="1268"/>
                    </a:lnTo>
                    <a:lnTo>
                      <a:pt x="143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73820"/>
                    </a:lnTo>
                    <a:lnTo>
                      <a:pt x="3102" y="73820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2069"/>
                    </a:lnTo>
                    <a:lnTo>
                      <a:pt x="0" y="73820"/>
                    </a:lnTo>
                    <a:lnTo>
                      <a:pt x="1001" y="73820"/>
                    </a:lnTo>
                    <a:lnTo>
                      <a:pt x="1001" y="1868"/>
                    </a:lnTo>
                    <a:lnTo>
                      <a:pt x="3102" y="1435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6462211" y="2153830"/>
                <a:ext cx="726418" cy="430667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17282" extrusionOk="0">
                    <a:moveTo>
                      <a:pt x="1411" y="1"/>
                    </a:moveTo>
                    <a:cubicBezTo>
                      <a:pt x="604" y="1"/>
                      <a:pt x="1" y="721"/>
                      <a:pt x="131" y="1536"/>
                    </a:cubicBezTo>
                    <a:lnTo>
                      <a:pt x="1933" y="15746"/>
                    </a:lnTo>
                    <a:cubicBezTo>
                      <a:pt x="2066" y="16614"/>
                      <a:pt x="2800" y="17248"/>
                      <a:pt x="3667" y="17281"/>
                    </a:cubicBezTo>
                    <a:lnTo>
                      <a:pt x="27684" y="17281"/>
                    </a:lnTo>
                    <a:cubicBezTo>
                      <a:pt x="27702" y="17282"/>
                      <a:pt x="27719" y="17282"/>
                      <a:pt x="27737" y="17282"/>
                    </a:cubicBezTo>
                    <a:cubicBezTo>
                      <a:pt x="28545" y="17282"/>
                      <a:pt x="29149" y="16530"/>
                      <a:pt x="29019" y="15746"/>
                    </a:cubicBezTo>
                    <a:lnTo>
                      <a:pt x="27217" y="1536"/>
                    </a:lnTo>
                    <a:cubicBezTo>
                      <a:pt x="27084" y="669"/>
                      <a:pt x="26350" y="2"/>
                      <a:pt x="25483" y="2"/>
                    </a:cubicBezTo>
                    <a:lnTo>
                      <a:pt x="1466" y="2"/>
                    </a:lnTo>
                    <a:cubicBezTo>
                      <a:pt x="1447" y="1"/>
                      <a:pt x="142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6514567" y="2583567"/>
                <a:ext cx="795496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31921" y="870"/>
                    </a:lnTo>
                    <a:cubicBezTo>
                      <a:pt x="31855" y="369"/>
                      <a:pt x="31421" y="3"/>
                      <a:pt x="30921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6514567" y="2583567"/>
                <a:ext cx="224405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9005" y="870"/>
                    </a:lnTo>
                    <a:cubicBezTo>
                      <a:pt x="8905" y="369"/>
                      <a:pt x="8505" y="3"/>
                      <a:pt x="8004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6489573" y="2174638"/>
                <a:ext cx="679170" cy="389051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5612" extrusionOk="0">
                    <a:moveTo>
                      <a:pt x="501" y="1"/>
                    </a:moveTo>
                    <a:cubicBezTo>
                      <a:pt x="368" y="1"/>
                      <a:pt x="234" y="68"/>
                      <a:pt x="134" y="168"/>
                    </a:cubicBezTo>
                    <a:cubicBezTo>
                      <a:pt x="34" y="301"/>
                      <a:pt x="1" y="434"/>
                      <a:pt x="1" y="601"/>
                    </a:cubicBezTo>
                    <a:lnTo>
                      <a:pt x="1835" y="14811"/>
                    </a:lnTo>
                    <a:cubicBezTo>
                      <a:pt x="1902" y="15245"/>
                      <a:pt x="2269" y="15579"/>
                      <a:pt x="2703" y="15612"/>
                    </a:cubicBezTo>
                    <a:lnTo>
                      <a:pt x="26720" y="15612"/>
                    </a:lnTo>
                    <a:cubicBezTo>
                      <a:pt x="26853" y="15612"/>
                      <a:pt x="27020" y="15545"/>
                      <a:pt x="27120" y="15445"/>
                    </a:cubicBezTo>
                    <a:cubicBezTo>
                      <a:pt x="27220" y="15312"/>
                      <a:pt x="27254" y="15178"/>
                      <a:pt x="27220" y="15012"/>
                    </a:cubicBezTo>
                    <a:lnTo>
                      <a:pt x="25419" y="801"/>
                    </a:lnTo>
                    <a:cubicBezTo>
                      <a:pt x="25352" y="368"/>
                      <a:pt x="24952" y="34"/>
                      <a:pt x="24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6639215" y="2230333"/>
                <a:ext cx="243568" cy="224479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9008" extrusionOk="0">
                    <a:moveTo>
                      <a:pt x="4582" y="3002"/>
                    </a:moveTo>
                    <a:cubicBezTo>
                      <a:pt x="4600" y="3002"/>
                      <a:pt x="4618" y="3002"/>
                      <a:pt x="4637" y="3003"/>
                    </a:cubicBezTo>
                    <a:cubicBezTo>
                      <a:pt x="5537" y="3003"/>
                      <a:pt x="6305" y="3637"/>
                      <a:pt x="6505" y="4504"/>
                    </a:cubicBezTo>
                    <a:cubicBezTo>
                      <a:pt x="6635" y="5320"/>
                      <a:pt x="6032" y="6039"/>
                      <a:pt x="5225" y="6039"/>
                    </a:cubicBezTo>
                    <a:cubicBezTo>
                      <a:pt x="5207" y="6039"/>
                      <a:pt x="5189" y="6039"/>
                      <a:pt x="5170" y="6038"/>
                    </a:cubicBezTo>
                    <a:cubicBezTo>
                      <a:pt x="4270" y="6005"/>
                      <a:pt x="3503" y="5405"/>
                      <a:pt x="3302" y="4537"/>
                    </a:cubicBezTo>
                    <a:cubicBezTo>
                      <a:pt x="3172" y="3722"/>
                      <a:pt x="3775" y="3002"/>
                      <a:pt x="4582" y="3002"/>
                    </a:cubicBezTo>
                    <a:close/>
                    <a:moveTo>
                      <a:pt x="3269" y="1"/>
                    </a:moveTo>
                    <a:lnTo>
                      <a:pt x="3202" y="935"/>
                    </a:lnTo>
                    <a:cubicBezTo>
                      <a:pt x="2935" y="1001"/>
                      <a:pt x="2669" y="1135"/>
                      <a:pt x="2435" y="1268"/>
                    </a:cubicBezTo>
                    <a:lnTo>
                      <a:pt x="1468" y="768"/>
                    </a:lnTo>
                    <a:lnTo>
                      <a:pt x="500" y="1902"/>
                    </a:lnTo>
                    <a:lnTo>
                      <a:pt x="1168" y="2736"/>
                    </a:lnTo>
                    <a:cubicBezTo>
                      <a:pt x="1067" y="2970"/>
                      <a:pt x="1001" y="3236"/>
                      <a:pt x="967" y="3503"/>
                    </a:cubicBezTo>
                    <a:lnTo>
                      <a:pt x="0" y="3737"/>
                    </a:lnTo>
                    <a:lnTo>
                      <a:pt x="267" y="5305"/>
                    </a:lnTo>
                    <a:lnTo>
                      <a:pt x="1301" y="5538"/>
                    </a:lnTo>
                    <a:cubicBezTo>
                      <a:pt x="1434" y="5805"/>
                      <a:pt x="1601" y="6072"/>
                      <a:pt x="1768" y="6305"/>
                    </a:cubicBezTo>
                    <a:lnTo>
                      <a:pt x="1401" y="7139"/>
                    </a:lnTo>
                    <a:lnTo>
                      <a:pt x="2769" y="8240"/>
                    </a:lnTo>
                    <a:lnTo>
                      <a:pt x="3536" y="7740"/>
                    </a:lnTo>
                    <a:cubicBezTo>
                      <a:pt x="3803" y="7873"/>
                      <a:pt x="4103" y="8006"/>
                      <a:pt x="4403" y="8073"/>
                    </a:cubicBezTo>
                    <a:lnTo>
                      <a:pt x="4803" y="9007"/>
                    </a:lnTo>
                    <a:lnTo>
                      <a:pt x="6471" y="9007"/>
                    </a:lnTo>
                    <a:lnTo>
                      <a:pt x="6571" y="8073"/>
                    </a:lnTo>
                    <a:cubicBezTo>
                      <a:pt x="6838" y="8006"/>
                      <a:pt x="7072" y="7873"/>
                      <a:pt x="7339" y="7740"/>
                    </a:cubicBezTo>
                    <a:lnTo>
                      <a:pt x="8273" y="8240"/>
                    </a:lnTo>
                    <a:lnTo>
                      <a:pt x="9273" y="7139"/>
                    </a:lnTo>
                    <a:lnTo>
                      <a:pt x="8606" y="6305"/>
                    </a:lnTo>
                    <a:cubicBezTo>
                      <a:pt x="8706" y="6038"/>
                      <a:pt x="8773" y="5772"/>
                      <a:pt x="8806" y="5538"/>
                    </a:cubicBezTo>
                    <a:lnTo>
                      <a:pt x="9774" y="5305"/>
                    </a:lnTo>
                    <a:lnTo>
                      <a:pt x="9507" y="3703"/>
                    </a:lnTo>
                    <a:lnTo>
                      <a:pt x="8473" y="3470"/>
                    </a:lnTo>
                    <a:cubicBezTo>
                      <a:pt x="8339" y="3203"/>
                      <a:pt x="8173" y="2936"/>
                      <a:pt x="8006" y="2703"/>
                    </a:cubicBezTo>
                    <a:lnTo>
                      <a:pt x="8373" y="1869"/>
                    </a:lnTo>
                    <a:lnTo>
                      <a:pt x="7005" y="768"/>
                    </a:lnTo>
                    <a:lnTo>
                      <a:pt x="6238" y="1268"/>
                    </a:lnTo>
                    <a:cubicBezTo>
                      <a:pt x="5938" y="1135"/>
                      <a:pt x="5671" y="1001"/>
                      <a:pt x="5371" y="935"/>
                    </a:cubicBezTo>
                    <a:lnTo>
                      <a:pt x="49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6876947" y="2348377"/>
                <a:ext cx="133845" cy="12305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4938" extrusionOk="0">
                    <a:moveTo>
                      <a:pt x="1668" y="0"/>
                    </a:moveTo>
                    <a:lnTo>
                      <a:pt x="867" y="334"/>
                    </a:lnTo>
                    <a:lnTo>
                      <a:pt x="1068" y="868"/>
                    </a:lnTo>
                    <a:cubicBezTo>
                      <a:pt x="934" y="968"/>
                      <a:pt x="834" y="1068"/>
                      <a:pt x="767" y="1201"/>
                    </a:cubicBezTo>
                    <a:lnTo>
                      <a:pt x="200" y="1101"/>
                    </a:lnTo>
                    <a:lnTo>
                      <a:pt x="0" y="1935"/>
                    </a:lnTo>
                    <a:lnTo>
                      <a:pt x="501" y="2269"/>
                    </a:lnTo>
                    <a:cubicBezTo>
                      <a:pt x="501" y="2402"/>
                      <a:pt x="534" y="2569"/>
                      <a:pt x="567" y="2702"/>
                    </a:cubicBezTo>
                    <a:lnTo>
                      <a:pt x="167" y="3036"/>
                    </a:lnTo>
                    <a:lnTo>
                      <a:pt x="667" y="3837"/>
                    </a:lnTo>
                    <a:lnTo>
                      <a:pt x="1201" y="3770"/>
                    </a:lnTo>
                    <a:cubicBezTo>
                      <a:pt x="1334" y="3903"/>
                      <a:pt x="1468" y="4003"/>
                      <a:pt x="1601" y="4103"/>
                    </a:cubicBezTo>
                    <a:lnTo>
                      <a:pt x="1601" y="4637"/>
                    </a:lnTo>
                    <a:lnTo>
                      <a:pt x="2502" y="4937"/>
                    </a:lnTo>
                    <a:lnTo>
                      <a:pt x="2769" y="4537"/>
                    </a:lnTo>
                    <a:lnTo>
                      <a:pt x="3236" y="4537"/>
                    </a:lnTo>
                    <a:lnTo>
                      <a:pt x="3669" y="4937"/>
                    </a:lnTo>
                    <a:lnTo>
                      <a:pt x="4470" y="4604"/>
                    </a:lnTo>
                    <a:lnTo>
                      <a:pt x="4270" y="4103"/>
                    </a:lnTo>
                    <a:cubicBezTo>
                      <a:pt x="4403" y="4003"/>
                      <a:pt x="4503" y="3870"/>
                      <a:pt x="4570" y="3770"/>
                    </a:cubicBezTo>
                    <a:lnTo>
                      <a:pt x="5137" y="3837"/>
                    </a:lnTo>
                    <a:lnTo>
                      <a:pt x="5371" y="3003"/>
                    </a:lnTo>
                    <a:lnTo>
                      <a:pt x="4870" y="2702"/>
                    </a:lnTo>
                    <a:cubicBezTo>
                      <a:pt x="4870" y="2536"/>
                      <a:pt x="4837" y="2369"/>
                      <a:pt x="4804" y="2235"/>
                    </a:cubicBezTo>
                    <a:lnTo>
                      <a:pt x="5204" y="1902"/>
                    </a:lnTo>
                    <a:lnTo>
                      <a:pt x="4704" y="1101"/>
                    </a:lnTo>
                    <a:lnTo>
                      <a:pt x="4170" y="1168"/>
                    </a:lnTo>
                    <a:cubicBezTo>
                      <a:pt x="4036" y="1068"/>
                      <a:pt x="3903" y="934"/>
                      <a:pt x="3736" y="868"/>
                    </a:cubicBezTo>
                    <a:lnTo>
                      <a:pt x="3736" y="334"/>
                    </a:lnTo>
                    <a:lnTo>
                      <a:pt x="2836" y="0"/>
                    </a:lnTo>
                    <a:lnTo>
                      <a:pt x="2569" y="401"/>
                    </a:lnTo>
                    <a:lnTo>
                      <a:pt x="2102" y="401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7334122" y="1693341"/>
                <a:ext cx="200357" cy="30676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2310" extrusionOk="0">
                    <a:moveTo>
                      <a:pt x="6972" y="1"/>
                    </a:moveTo>
                    <a:lnTo>
                      <a:pt x="3003" y="3770"/>
                    </a:lnTo>
                    <a:cubicBezTo>
                      <a:pt x="3503" y="5438"/>
                      <a:pt x="3670" y="7240"/>
                      <a:pt x="1235" y="7940"/>
                    </a:cubicBezTo>
                    <a:cubicBezTo>
                      <a:pt x="1235" y="7940"/>
                      <a:pt x="1" y="10642"/>
                      <a:pt x="3003" y="12310"/>
                    </a:cubicBezTo>
                    <a:cubicBezTo>
                      <a:pt x="5138" y="11309"/>
                      <a:pt x="6906" y="9675"/>
                      <a:pt x="8040" y="7606"/>
                    </a:cubicBezTo>
                    <a:cubicBezTo>
                      <a:pt x="6439" y="6205"/>
                      <a:pt x="6672" y="2203"/>
                      <a:pt x="6972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7254329" y="1646493"/>
                <a:ext cx="20808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52" extrusionOk="0">
                    <a:moveTo>
                      <a:pt x="313" y="0"/>
                    </a:moveTo>
                    <a:cubicBezTo>
                      <a:pt x="286" y="0"/>
                      <a:pt x="260" y="4"/>
                      <a:pt x="234" y="13"/>
                    </a:cubicBezTo>
                    <a:cubicBezTo>
                      <a:pt x="67" y="46"/>
                      <a:pt x="0" y="347"/>
                      <a:pt x="67" y="613"/>
                    </a:cubicBezTo>
                    <a:cubicBezTo>
                      <a:pt x="128" y="888"/>
                      <a:pt x="329" y="1051"/>
                      <a:pt x="490" y="1051"/>
                    </a:cubicBezTo>
                    <a:cubicBezTo>
                      <a:pt x="505" y="1051"/>
                      <a:pt x="520" y="1050"/>
                      <a:pt x="534" y="1047"/>
                    </a:cubicBezTo>
                    <a:cubicBezTo>
                      <a:pt x="734" y="980"/>
                      <a:pt x="834" y="713"/>
                      <a:pt x="734" y="413"/>
                    </a:cubicBezTo>
                    <a:cubicBezTo>
                      <a:pt x="647" y="181"/>
                      <a:pt x="485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7244361" y="1646792"/>
                <a:ext cx="18291" cy="4834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94" extrusionOk="0">
                    <a:moveTo>
                      <a:pt x="0" y="1"/>
                    </a:moveTo>
                    <a:cubicBezTo>
                      <a:pt x="0" y="1"/>
                      <a:pt x="222" y="194"/>
                      <a:pt x="440" y="194"/>
                    </a:cubicBezTo>
                    <a:cubicBezTo>
                      <a:pt x="549" y="194"/>
                      <a:pt x="656" y="146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7244361" y="1592766"/>
                <a:ext cx="40744" cy="2497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02" extrusionOk="0">
                    <a:moveTo>
                      <a:pt x="1468" y="1"/>
                    </a:moveTo>
                    <a:cubicBezTo>
                      <a:pt x="901" y="1"/>
                      <a:pt x="367" y="268"/>
                      <a:pt x="33" y="701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00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5"/>
                    </a:cubicBezTo>
                    <a:cubicBezTo>
                      <a:pt x="567" y="568"/>
                      <a:pt x="1001" y="334"/>
                      <a:pt x="1434" y="334"/>
                    </a:cubicBezTo>
                    <a:cubicBezTo>
                      <a:pt x="1448" y="339"/>
                      <a:pt x="1462" y="341"/>
                      <a:pt x="1475" y="341"/>
                    </a:cubicBezTo>
                    <a:cubicBezTo>
                      <a:pt x="1560" y="341"/>
                      <a:pt x="1635" y="259"/>
                      <a:pt x="1635" y="201"/>
                    </a:cubicBezTo>
                    <a:cubicBezTo>
                      <a:pt x="1635" y="101"/>
                      <a:pt x="1568" y="1"/>
                      <a:pt x="1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7270951" y="1678390"/>
                <a:ext cx="26615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207" extrusionOk="0">
                    <a:moveTo>
                      <a:pt x="467" y="1"/>
                    </a:moveTo>
                    <a:cubicBezTo>
                      <a:pt x="401" y="734"/>
                      <a:pt x="234" y="1435"/>
                      <a:pt x="0" y="2135"/>
                    </a:cubicBezTo>
                    <a:cubicBezTo>
                      <a:pt x="123" y="2184"/>
                      <a:pt x="254" y="2206"/>
                      <a:pt x="388" y="2206"/>
                    </a:cubicBezTo>
                    <a:cubicBezTo>
                      <a:pt x="619" y="2206"/>
                      <a:pt x="857" y="2141"/>
                      <a:pt x="1068" y="203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7229385" y="1459048"/>
                <a:ext cx="305943" cy="350649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14071" extrusionOk="0">
                    <a:moveTo>
                      <a:pt x="6117" y="1"/>
                    </a:moveTo>
                    <a:cubicBezTo>
                      <a:pt x="5043" y="1"/>
                      <a:pt x="3949" y="347"/>
                      <a:pt x="3003" y="1097"/>
                    </a:cubicBezTo>
                    <a:cubicBezTo>
                      <a:pt x="1" y="3499"/>
                      <a:pt x="1068" y="8869"/>
                      <a:pt x="2736" y="11771"/>
                    </a:cubicBezTo>
                    <a:cubicBezTo>
                      <a:pt x="3624" y="13309"/>
                      <a:pt x="5114" y="14071"/>
                      <a:pt x="6635" y="14071"/>
                    </a:cubicBezTo>
                    <a:cubicBezTo>
                      <a:pt x="8313" y="14071"/>
                      <a:pt x="10028" y="13142"/>
                      <a:pt x="11008" y="11304"/>
                    </a:cubicBezTo>
                    <a:cubicBezTo>
                      <a:pt x="12276" y="8969"/>
                      <a:pt x="11842" y="7502"/>
                      <a:pt x="11008" y="3932"/>
                    </a:cubicBezTo>
                    <a:cubicBezTo>
                      <a:pt x="10469" y="1482"/>
                      <a:pt x="8338" y="1"/>
                      <a:pt x="6117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7236038" y="1412099"/>
                <a:ext cx="371607" cy="378834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5202" extrusionOk="0">
                    <a:moveTo>
                      <a:pt x="5365" y="1"/>
                    </a:moveTo>
                    <a:cubicBezTo>
                      <a:pt x="5174" y="1"/>
                      <a:pt x="4966" y="25"/>
                      <a:pt x="4737" y="79"/>
                    </a:cubicBezTo>
                    <a:cubicBezTo>
                      <a:pt x="3503" y="379"/>
                      <a:pt x="2669" y="980"/>
                      <a:pt x="2402" y="2180"/>
                    </a:cubicBezTo>
                    <a:cubicBezTo>
                      <a:pt x="2202" y="2914"/>
                      <a:pt x="701" y="2748"/>
                      <a:pt x="367" y="4649"/>
                    </a:cubicBezTo>
                    <a:cubicBezTo>
                      <a:pt x="0" y="6517"/>
                      <a:pt x="1435" y="6283"/>
                      <a:pt x="1702" y="7484"/>
                    </a:cubicBezTo>
                    <a:cubicBezTo>
                      <a:pt x="1942" y="8547"/>
                      <a:pt x="2551" y="8614"/>
                      <a:pt x="3060" y="8614"/>
                    </a:cubicBezTo>
                    <a:cubicBezTo>
                      <a:pt x="3135" y="8614"/>
                      <a:pt x="3207" y="8613"/>
                      <a:pt x="3275" y="8613"/>
                    </a:cubicBezTo>
                    <a:cubicBezTo>
                      <a:pt x="3651" y="8613"/>
                      <a:pt x="3919" y="8656"/>
                      <a:pt x="3837" y="9219"/>
                    </a:cubicBezTo>
                    <a:cubicBezTo>
                      <a:pt x="3236" y="13522"/>
                      <a:pt x="8340" y="12321"/>
                      <a:pt x="8840" y="13589"/>
                    </a:cubicBezTo>
                    <a:cubicBezTo>
                      <a:pt x="9255" y="14749"/>
                      <a:pt x="10082" y="15202"/>
                      <a:pt x="10984" y="15202"/>
                    </a:cubicBezTo>
                    <a:cubicBezTo>
                      <a:pt x="11534" y="15202"/>
                      <a:pt x="12112" y="15034"/>
                      <a:pt x="12643" y="14756"/>
                    </a:cubicBezTo>
                    <a:cubicBezTo>
                      <a:pt x="14044" y="14022"/>
                      <a:pt x="12176" y="13155"/>
                      <a:pt x="13410" y="11854"/>
                    </a:cubicBezTo>
                    <a:cubicBezTo>
                      <a:pt x="14911" y="10253"/>
                      <a:pt x="14811" y="7751"/>
                      <a:pt x="13210" y="6250"/>
                    </a:cubicBezTo>
                    <a:cubicBezTo>
                      <a:pt x="12443" y="5550"/>
                      <a:pt x="13610" y="3848"/>
                      <a:pt x="12876" y="2347"/>
                    </a:cubicBezTo>
                    <a:cubicBezTo>
                      <a:pt x="12337" y="1270"/>
                      <a:pt x="11079" y="803"/>
                      <a:pt x="9881" y="803"/>
                    </a:cubicBezTo>
                    <a:cubicBezTo>
                      <a:pt x="9447" y="803"/>
                      <a:pt x="9021" y="864"/>
                      <a:pt x="8640" y="980"/>
                    </a:cubicBezTo>
                    <a:cubicBezTo>
                      <a:pt x="8473" y="1027"/>
                      <a:pt x="8319" y="1048"/>
                      <a:pt x="8175" y="1048"/>
                    </a:cubicBezTo>
                    <a:cubicBezTo>
                      <a:pt x="7153" y="1048"/>
                      <a:pt x="6635" y="1"/>
                      <a:pt x="5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7280918" y="1619530"/>
                <a:ext cx="69851" cy="86622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476" extrusionOk="0">
                    <a:moveTo>
                      <a:pt x="1441" y="0"/>
                    </a:moveTo>
                    <a:cubicBezTo>
                      <a:pt x="1199" y="0"/>
                      <a:pt x="952" y="72"/>
                      <a:pt x="735" y="228"/>
                    </a:cubicBezTo>
                    <a:cubicBezTo>
                      <a:pt x="1" y="795"/>
                      <a:pt x="234" y="2062"/>
                      <a:pt x="635" y="2763"/>
                    </a:cubicBezTo>
                    <a:cubicBezTo>
                      <a:pt x="863" y="3201"/>
                      <a:pt x="1255" y="3476"/>
                      <a:pt x="1636" y="3476"/>
                    </a:cubicBezTo>
                    <a:cubicBezTo>
                      <a:pt x="1922" y="3476"/>
                      <a:pt x="2202" y="3321"/>
                      <a:pt x="2402" y="2963"/>
                    </a:cubicBezTo>
                    <a:cubicBezTo>
                      <a:pt x="2736" y="2329"/>
                      <a:pt x="2803" y="1629"/>
                      <a:pt x="2603" y="928"/>
                    </a:cubicBezTo>
                    <a:cubicBezTo>
                      <a:pt x="2488" y="353"/>
                      <a:pt x="1977" y="0"/>
                      <a:pt x="1441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7128809" y="1987616"/>
                <a:ext cx="487136" cy="590230"/>
              </a:xfrm>
              <a:custGeom>
                <a:avLst/>
                <a:gdLst/>
                <a:ahLst/>
                <a:cxnLst/>
                <a:rect l="l" t="t" r="r" b="b"/>
                <a:pathLst>
                  <a:path w="19548" h="23685" extrusionOk="0">
                    <a:moveTo>
                      <a:pt x="15878" y="0"/>
                    </a:moveTo>
                    <a:cubicBezTo>
                      <a:pt x="15211" y="2369"/>
                      <a:pt x="14477" y="4771"/>
                      <a:pt x="13710" y="7139"/>
                    </a:cubicBezTo>
                    <a:cubicBezTo>
                      <a:pt x="13343" y="8340"/>
                      <a:pt x="12943" y="9507"/>
                      <a:pt x="12509" y="10675"/>
                    </a:cubicBezTo>
                    <a:cubicBezTo>
                      <a:pt x="12309" y="11275"/>
                      <a:pt x="12076" y="11842"/>
                      <a:pt x="11876" y="12409"/>
                    </a:cubicBezTo>
                    <a:lnTo>
                      <a:pt x="11542" y="13277"/>
                    </a:lnTo>
                    <a:lnTo>
                      <a:pt x="11208" y="14111"/>
                    </a:lnTo>
                    <a:cubicBezTo>
                      <a:pt x="10508" y="15945"/>
                      <a:pt x="8640" y="17446"/>
                      <a:pt x="6605" y="18714"/>
                    </a:cubicBezTo>
                    <a:cubicBezTo>
                      <a:pt x="5571" y="19348"/>
                      <a:pt x="4504" y="19915"/>
                      <a:pt x="3403" y="20448"/>
                    </a:cubicBezTo>
                    <a:cubicBezTo>
                      <a:pt x="2302" y="20949"/>
                      <a:pt x="1135" y="21449"/>
                      <a:pt x="0" y="21883"/>
                    </a:cubicBezTo>
                    <a:lnTo>
                      <a:pt x="501" y="23684"/>
                    </a:lnTo>
                    <a:cubicBezTo>
                      <a:pt x="3069" y="23184"/>
                      <a:pt x="5604" y="22350"/>
                      <a:pt x="8006" y="21216"/>
                    </a:cubicBezTo>
                    <a:cubicBezTo>
                      <a:pt x="9240" y="20615"/>
                      <a:pt x="10408" y="19881"/>
                      <a:pt x="11475" y="19047"/>
                    </a:cubicBezTo>
                    <a:cubicBezTo>
                      <a:pt x="12076" y="18580"/>
                      <a:pt x="12576" y="18080"/>
                      <a:pt x="13076" y="17513"/>
                    </a:cubicBezTo>
                    <a:cubicBezTo>
                      <a:pt x="13310" y="17213"/>
                      <a:pt x="13543" y="16913"/>
                      <a:pt x="13777" y="16579"/>
                    </a:cubicBezTo>
                    <a:lnTo>
                      <a:pt x="14110" y="16045"/>
                    </a:lnTo>
                    <a:lnTo>
                      <a:pt x="14311" y="15578"/>
                    </a:lnTo>
                    <a:lnTo>
                      <a:pt x="14744" y="14678"/>
                    </a:lnTo>
                    <a:lnTo>
                      <a:pt x="15145" y="13777"/>
                    </a:lnTo>
                    <a:cubicBezTo>
                      <a:pt x="15411" y="13177"/>
                      <a:pt x="15645" y="12576"/>
                      <a:pt x="15912" y="12009"/>
                    </a:cubicBezTo>
                    <a:cubicBezTo>
                      <a:pt x="16379" y="10808"/>
                      <a:pt x="16846" y="9574"/>
                      <a:pt x="17279" y="8373"/>
                    </a:cubicBezTo>
                    <a:cubicBezTo>
                      <a:pt x="18113" y="5938"/>
                      <a:pt x="18881" y="3503"/>
                      <a:pt x="19548" y="968"/>
                    </a:cubicBezTo>
                    <a:lnTo>
                      <a:pt x="15878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7070622" y="2512970"/>
                <a:ext cx="106433" cy="7418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977" extrusionOk="0">
                    <a:moveTo>
                      <a:pt x="0" y="0"/>
                    </a:moveTo>
                    <a:lnTo>
                      <a:pt x="501" y="2969"/>
                    </a:lnTo>
                    <a:cubicBezTo>
                      <a:pt x="501" y="2969"/>
                      <a:pt x="631" y="2977"/>
                      <a:pt x="844" y="2977"/>
                    </a:cubicBezTo>
                    <a:cubicBezTo>
                      <a:pt x="1632" y="2977"/>
                      <a:pt x="3561" y="2873"/>
                      <a:pt x="4270" y="1902"/>
                    </a:cubicBezTo>
                    <a:lnTo>
                      <a:pt x="3236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7003713" y="2512970"/>
                <a:ext cx="80641" cy="73987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969" extrusionOk="0">
                    <a:moveTo>
                      <a:pt x="2735" y="0"/>
                    </a:moveTo>
                    <a:lnTo>
                      <a:pt x="334" y="1368"/>
                    </a:lnTo>
                    <a:lnTo>
                      <a:pt x="0" y="2836"/>
                    </a:lnTo>
                    <a:lnTo>
                      <a:pt x="3236" y="2969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7222731" y="1871441"/>
                <a:ext cx="454740" cy="590031"/>
              </a:xfrm>
              <a:custGeom>
                <a:avLst/>
                <a:gdLst/>
                <a:ahLst/>
                <a:cxnLst/>
                <a:rect l="l" t="t" r="r" b="b"/>
                <a:pathLst>
                  <a:path w="18248" h="23677" extrusionOk="0">
                    <a:moveTo>
                      <a:pt x="10108" y="1"/>
                    </a:moveTo>
                    <a:cubicBezTo>
                      <a:pt x="8974" y="1"/>
                      <a:pt x="7840" y="42"/>
                      <a:pt x="6706" y="126"/>
                    </a:cubicBezTo>
                    <a:cubicBezTo>
                      <a:pt x="5271" y="259"/>
                      <a:pt x="3703" y="493"/>
                      <a:pt x="2503" y="693"/>
                    </a:cubicBezTo>
                    <a:cubicBezTo>
                      <a:pt x="1102" y="926"/>
                      <a:pt x="101" y="2094"/>
                      <a:pt x="67" y="3528"/>
                    </a:cubicBezTo>
                    <a:cubicBezTo>
                      <a:pt x="1" y="6197"/>
                      <a:pt x="635" y="12268"/>
                      <a:pt x="3270" y="23676"/>
                    </a:cubicBezTo>
                    <a:lnTo>
                      <a:pt x="17213" y="22809"/>
                    </a:lnTo>
                    <a:cubicBezTo>
                      <a:pt x="16646" y="17505"/>
                      <a:pt x="16446" y="14403"/>
                      <a:pt x="17847" y="5163"/>
                    </a:cubicBezTo>
                    <a:cubicBezTo>
                      <a:pt x="18247" y="2594"/>
                      <a:pt x="16346" y="259"/>
                      <a:pt x="13777" y="126"/>
                    </a:cubicBezTo>
                    <a:lnTo>
                      <a:pt x="13510" y="126"/>
                    </a:lnTo>
                    <a:cubicBezTo>
                      <a:pt x="12376" y="42"/>
                      <a:pt x="11242" y="1"/>
                      <a:pt x="10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7354082" y="1779588"/>
                <a:ext cx="325032" cy="39226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5741" extrusionOk="0">
                    <a:moveTo>
                      <a:pt x="7666" y="0"/>
                    </a:moveTo>
                    <a:cubicBezTo>
                      <a:pt x="7054" y="0"/>
                      <a:pt x="6872" y="776"/>
                      <a:pt x="6872" y="776"/>
                    </a:cubicBezTo>
                    <a:cubicBezTo>
                      <a:pt x="8473" y="3578"/>
                      <a:pt x="0" y="6947"/>
                      <a:pt x="5638" y="8315"/>
                    </a:cubicBezTo>
                    <a:cubicBezTo>
                      <a:pt x="11308" y="9683"/>
                      <a:pt x="6071" y="10683"/>
                      <a:pt x="7239" y="14553"/>
                    </a:cubicBezTo>
                    <a:cubicBezTo>
                      <a:pt x="7486" y="15387"/>
                      <a:pt x="7942" y="15740"/>
                      <a:pt x="8466" y="15740"/>
                    </a:cubicBezTo>
                    <a:cubicBezTo>
                      <a:pt x="10059" y="15740"/>
                      <a:pt x="12279" y="12470"/>
                      <a:pt x="11175" y="9483"/>
                    </a:cubicBezTo>
                    <a:cubicBezTo>
                      <a:pt x="9507" y="4879"/>
                      <a:pt x="13043" y="4879"/>
                      <a:pt x="8873" y="710"/>
                    </a:cubicBezTo>
                    <a:cubicBezTo>
                      <a:pt x="8354" y="179"/>
                      <a:pt x="7961" y="0"/>
                      <a:pt x="7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7495376" y="1753846"/>
                <a:ext cx="96316" cy="52631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112" extrusionOk="0">
                    <a:moveTo>
                      <a:pt x="2258" y="0"/>
                    </a:moveTo>
                    <a:cubicBezTo>
                      <a:pt x="2207" y="0"/>
                      <a:pt x="2155" y="3"/>
                      <a:pt x="2102" y="8"/>
                    </a:cubicBezTo>
                    <a:lnTo>
                      <a:pt x="1002" y="75"/>
                    </a:lnTo>
                    <a:cubicBezTo>
                      <a:pt x="435" y="75"/>
                      <a:pt x="1" y="642"/>
                      <a:pt x="234" y="1209"/>
                    </a:cubicBezTo>
                    <a:cubicBezTo>
                      <a:pt x="490" y="1752"/>
                      <a:pt x="1082" y="2112"/>
                      <a:pt x="1689" y="2112"/>
                    </a:cubicBezTo>
                    <a:cubicBezTo>
                      <a:pt x="1715" y="2112"/>
                      <a:pt x="1742" y="2111"/>
                      <a:pt x="1769" y="2110"/>
                    </a:cubicBezTo>
                    <a:lnTo>
                      <a:pt x="2870" y="2009"/>
                    </a:lnTo>
                    <a:cubicBezTo>
                      <a:pt x="2886" y="2010"/>
                      <a:pt x="2902" y="2011"/>
                      <a:pt x="2917" y="2011"/>
                    </a:cubicBezTo>
                    <a:cubicBezTo>
                      <a:pt x="3491" y="2011"/>
                      <a:pt x="3865" y="1428"/>
                      <a:pt x="3670" y="909"/>
                    </a:cubicBezTo>
                    <a:cubicBezTo>
                      <a:pt x="3394" y="355"/>
                      <a:pt x="2862" y="0"/>
                      <a:pt x="2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7233546" y="1985124"/>
                <a:ext cx="89787" cy="24274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9741" extrusionOk="0">
                    <a:moveTo>
                      <a:pt x="2536" y="0"/>
                    </a:moveTo>
                    <a:lnTo>
                      <a:pt x="0" y="4170"/>
                    </a:lnTo>
                    <a:cubicBezTo>
                      <a:pt x="201" y="5704"/>
                      <a:pt x="467" y="7572"/>
                      <a:pt x="868" y="9741"/>
                    </a:cubicBezTo>
                    <a:lnTo>
                      <a:pt x="2702" y="8673"/>
                    </a:lnTo>
                    <a:cubicBezTo>
                      <a:pt x="3603" y="2069"/>
                      <a:pt x="2536" y="0"/>
                      <a:pt x="2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836204" y="1988439"/>
                <a:ext cx="472184" cy="58108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23318" extrusionOk="0">
                    <a:moveTo>
                      <a:pt x="15278" y="1"/>
                    </a:moveTo>
                    <a:cubicBezTo>
                      <a:pt x="14644" y="2302"/>
                      <a:pt x="13977" y="4671"/>
                      <a:pt x="13210" y="7006"/>
                    </a:cubicBezTo>
                    <a:cubicBezTo>
                      <a:pt x="12443" y="9307"/>
                      <a:pt x="11642" y="11642"/>
                      <a:pt x="10742" y="13844"/>
                    </a:cubicBezTo>
                    <a:lnTo>
                      <a:pt x="10575" y="14244"/>
                    </a:lnTo>
                    <a:cubicBezTo>
                      <a:pt x="10542" y="14378"/>
                      <a:pt x="10475" y="14478"/>
                      <a:pt x="10408" y="14611"/>
                    </a:cubicBezTo>
                    <a:cubicBezTo>
                      <a:pt x="10375" y="14711"/>
                      <a:pt x="10341" y="14778"/>
                      <a:pt x="10275" y="14878"/>
                    </a:cubicBezTo>
                    <a:lnTo>
                      <a:pt x="10075" y="15212"/>
                    </a:lnTo>
                    <a:cubicBezTo>
                      <a:pt x="9774" y="15612"/>
                      <a:pt x="9441" y="16012"/>
                      <a:pt x="9074" y="16379"/>
                    </a:cubicBezTo>
                    <a:cubicBezTo>
                      <a:pt x="8273" y="17146"/>
                      <a:pt x="7406" y="17847"/>
                      <a:pt x="6439" y="18447"/>
                    </a:cubicBezTo>
                    <a:cubicBezTo>
                      <a:pt x="5438" y="19081"/>
                      <a:pt x="4404" y="19615"/>
                      <a:pt x="3336" y="20115"/>
                    </a:cubicBezTo>
                    <a:cubicBezTo>
                      <a:pt x="2236" y="20616"/>
                      <a:pt x="1101" y="21083"/>
                      <a:pt x="1" y="21483"/>
                    </a:cubicBezTo>
                    <a:lnTo>
                      <a:pt x="434" y="23317"/>
                    </a:lnTo>
                    <a:cubicBezTo>
                      <a:pt x="3003" y="22850"/>
                      <a:pt x="5505" y="22083"/>
                      <a:pt x="7840" y="20949"/>
                    </a:cubicBezTo>
                    <a:cubicBezTo>
                      <a:pt x="9074" y="20349"/>
                      <a:pt x="10208" y="19581"/>
                      <a:pt x="11242" y="18714"/>
                    </a:cubicBezTo>
                    <a:cubicBezTo>
                      <a:pt x="11809" y="18247"/>
                      <a:pt x="12309" y="17713"/>
                      <a:pt x="12776" y="17146"/>
                    </a:cubicBezTo>
                    <a:lnTo>
                      <a:pt x="13110" y="16679"/>
                    </a:lnTo>
                    <a:cubicBezTo>
                      <a:pt x="13210" y="16546"/>
                      <a:pt x="13310" y="16346"/>
                      <a:pt x="13410" y="16179"/>
                    </a:cubicBezTo>
                    <a:cubicBezTo>
                      <a:pt x="13510" y="16012"/>
                      <a:pt x="13577" y="15845"/>
                      <a:pt x="13677" y="15712"/>
                    </a:cubicBezTo>
                    <a:lnTo>
                      <a:pt x="13877" y="15245"/>
                    </a:lnTo>
                    <a:cubicBezTo>
                      <a:pt x="14177" y="14645"/>
                      <a:pt x="14444" y="14078"/>
                      <a:pt x="14678" y="13510"/>
                    </a:cubicBezTo>
                    <a:cubicBezTo>
                      <a:pt x="14911" y="12910"/>
                      <a:pt x="15178" y="12310"/>
                      <a:pt x="15412" y="11743"/>
                    </a:cubicBezTo>
                    <a:cubicBezTo>
                      <a:pt x="15912" y="10575"/>
                      <a:pt x="16312" y="9374"/>
                      <a:pt x="16746" y="8173"/>
                    </a:cubicBezTo>
                    <a:cubicBezTo>
                      <a:pt x="17580" y="5805"/>
                      <a:pt x="18314" y="3403"/>
                      <a:pt x="18948" y="935"/>
                    </a:cubicBezTo>
                    <a:lnTo>
                      <a:pt x="15278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7148745" y="1893695"/>
                <a:ext cx="186227" cy="278481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1175" extrusionOk="0">
                    <a:moveTo>
                      <a:pt x="4771" y="0"/>
                    </a:moveTo>
                    <a:cubicBezTo>
                      <a:pt x="2269" y="1134"/>
                      <a:pt x="1435" y="2335"/>
                      <a:pt x="1" y="9407"/>
                    </a:cubicBezTo>
                    <a:cubicBezTo>
                      <a:pt x="2069" y="11175"/>
                      <a:pt x="5472" y="11175"/>
                      <a:pt x="5472" y="11175"/>
                    </a:cubicBezTo>
                    <a:lnTo>
                      <a:pt x="7306" y="6438"/>
                    </a:lnTo>
                    <a:cubicBezTo>
                      <a:pt x="7306" y="6438"/>
                      <a:pt x="7473" y="4303"/>
                      <a:pt x="6839" y="2802"/>
                    </a:cubicBezTo>
                    <a:cubicBezTo>
                      <a:pt x="6339" y="1735"/>
                      <a:pt x="5638" y="801"/>
                      <a:pt x="4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6764710" y="2516285"/>
                <a:ext cx="105611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687" extrusionOk="0">
                    <a:moveTo>
                      <a:pt x="1" y="1"/>
                    </a:moveTo>
                    <a:lnTo>
                      <a:pt x="968" y="2636"/>
                    </a:lnTo>
                    <a:cubicBezTo>
                      <a:pt x="968" y="2636"/>
                      <a:pt x="1293" y="2687"/>
                      <a:pt x="1749" y="2687"/>
                    </a:cubicBezTo>
                    <a:cubicBezTo>
                      <a:pt x="2515" y="2687"/>
                      <a:pt x="3652" y="2543"/>
                      <a:pt x="4237" y="1769"/>
                    </a:cubicBezTo>
                    <a:lnTo>
                      <a:pt x="3203" y="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6701962" y="2516285"/>
                <a:ext cx="88142" cy="6735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703" extrusionOk="0">
                    <a:moveTo>
                      <a:pt x="2569" y="1"/>
                    </a:moveTo>
                    <a:lnTo>
                      <a:pt x="901" y="1235"/>
                    </a:lnTo>
                    <a:lnTo>
                      <a:pt x="0" y="2703"/>
                    </a:lnTo>
                    <a:lnTo>
                      <a:pt x="0" y="2703"/>
                    </a:lnTo>
                    <a:lnTo>
                      <a:pt x="3536" y="2636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7263475" y="2444790"/>
                <a:ext cx="494612" cy="1760648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70652" extrusionOk="0">
                    <a:moveTo>
                      <a:pt x="12276" y="1"/>
                    </a:moveTo>
                    <a:lnTo>
                      <a:pt x="2102" y="635"/>
                    </a:lnTo>
                    <a:cubicBezTo>
                      <a:pt x="2102" y="635"/>
                      <a:pt x="334" y="26420"/>
                      <a:pt x="34" y="38829"/>
                    </a:cubicBezTo>
                    <a:cubicBezTo>
                      <a:pt x="0" y="40330"/>
                      <a:pt x="300" y="41864"/>
                      <a:pt x="901" y="43232"/>
                    </a:cubicBezTo>
                    <a:cubicBezTo>
                      <a:pt x="6438" y="56275"/>
                      <a:pt x="17613" y="70651"/>
                      <a:pt x="17613" y="70651"/>
                    </a:cubicBezTo>
                    <a:lnTo>
                      <a:pt x="19848" y="68383"/>
                    </a:lnTo>
                    <a:cubicBezTo>
                      <a:pt x="19848" y="68383"/>
                      <a:pt x="12442" y="51738"/>
                      <a:pt x="7339" y="39262"/>
                    </a:cubicBezTo>
                    <a:cubicBezTo>
                      <a:pt x="10374" y="26954"/>
                      <a:pt x="12276" y="1"/>
                      <a:pt x="12276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7517829" y="3597743"/>
                <a:ext cx="177904" cy="599351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24051" extrusionOk="0">
                    <a:moveTo>
                      <a:pt x="34" y="0"/>
                    </a:moveTo>
                    <a:lnTo>
                      <a:pt x="1" y="13610"/>
                    </a:lnTo>
                    <a:cubicBezTo>
                      <a:pt x="34" y="13844"/>
                      <a:pt x="101" y="14044"/>
                      <a:pt x="234" y="14244"/>
                    </a:cubicBezTo>
                    <a:cubicBezTo>
                      <a:pt x="3470" y="19181"/>
                      <a:pt x="6272" y="22917"/>
                      <a:pt x="7139" y="24051"/>
                    </a:cubicBezTo>
                    <a:lnTo>
                      <a:pt x="6705" y="15445"/>
                    </a:lnTo>
                    <a:cubicBezTo>
                      <a:pt x="4871" y="11242"/>
                      <a:pt x="2402" y="5571"/>
                      <a:pt x="34" y="0"/>
                    </a:cubicBezTo>
                    <a:close/>
                  </a:path>
                </a:pathLst>
              </a:custGeom>
              <a:solidFill>
                <a:srgbClr val="946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7376510" y="2438984"/>
                <a:ext cx="355808" cy="1955971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8490" extrusionOk="0">
                    <a:moveTo>
                      <a:pt x="11042" y="0"/>
                    </a:moveTo>
                    <a:lnTo>
                      <a:pt x="1" y="734"/>
                    </a:lnTo>
                    <a:cubicBezTo>
                      <a:pt x="1" y="734"/>
                      <a:pt x="2436" y="27320"/>
                      <a:pt x="4471" y="38361"/>
                    </a:cubicBezTo>
                    <a:cubicBezTo>
                      <a:pt x="6606" y="49970"/>
                      <a:pt x="8207" y="77623"/>
                      <a:pt x="8240" y="78490"/>
                    </a:cubicBezTo>
                    <a:lnTo>
                      <a:pt x="10809" y="78490"/>
                    </a:lnTo>
                    <a:cubicBezTo>
                      <a:pt x="10809" y="78490"/>
                      <a:pt x="14278" y="47401"/>
                      <a:pt x="11042" y="36960"/>
                    </a:cubicBezTo>
                    <a:cubicBezTo>
                      <a:pt x="10475" y="24251"/>
                      <a:pt x="11042" y="1"/>
                      <a:pt x="11042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7614791" y="4127857"/>
                <a:ext cx="211471" cy="220916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8865" extrusionOk="0">
                    <a:moveTo>
                      <a:pt x="5570" y="1"/>
                    </a:moveTo>
                    <a:cubicBezTo>
                      <a:pt x="5500" y="1"/>
                      <a:pt x="5433" y="26"/>
                      <a:pt x="5383" y="76"/>
                    </a:cubicBezTo>
                    <a:lnTo>
                      <a:pt x="2681" y="2478"/>
                    </a:lnTo>
                    <a:cubicBezTo>
                      <a:pt x="2481" y="2644"/>
                      <a:pt x="2381" y="2845"/>
                      <a:pt x="2347" y="3078"/>
                    </a:cubicBezTo>
                    <a:cubicBezTo>
                      <a:pt x="2114" y="4379"/>
                      <a:pt x="2114" y="5380"/>
                      <a:pt x="279" y="7848"/>
                    </a:cubicBezTo>
                    <a:cubicBezTo>
                      <a:pt x="1" y="8219"/>
                      <a:pt x="416" y="8864"/>
                      <a:pt x="1098" y="8864"/>
                    </a:cubicBezTo>
                    <a:cubicBezTo>
                      <a:pt x="1397" y="8864"/>
                      <a:pt x="1748" y="8741"/>
                      <a:pt x="2114" y="8415"/>
                    </a:cubicBezTo>
                    <a:cubicBezTo>
                      <a:pt x="3315" y="7348"/>
                      <a:pt x="4682" y="6114"/>
                      <a:pt x="5550" y="5346"/>
                    </a:cubicBezTo>
                    <a:cubicBezTo>
                      <a:pt x="6984" y="4079"/>
                      <a:pt x="7051" y="4112"/>
                      <a:pt x="8185" y="3145"/>
                    </a:cubicBezTo>
                    <a:cubicBezTo>
                      <a:pt x="8485" y="2911"/>
                      <a:pt x="8485" y="2478"/>
                      <a:pt x="8218" y="2244"/>
                    </a:cubicBezTo>
                    <a:lnTo>
                      <a:pt x="5783" y="76"/>
                    </a:lnTo>
                    <a:cubicBezTo>
                      <a:pt x="5716" y="26"/>
                      <a:pt x="5641" y="1"/>
                      <a:pt x="5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7432205" y="4381613"/>
                <a:ext cx="233625" cy="106408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4270" extrusionOk="0">
                    <a:moveTo>
                      <a:pt x="5705" y="0"/>
                    </a:moveTo>
                    <a:cubicBezTo>
                      <a:pt x="5471" y="0"/>
                      <a:pt x="5238" y="100"/>
                      <a:pt x="5071" y="267"/>
                    </a:cubicBezTo>
                    <a:cubicBezTo>
                      <a:pt x="4070" y="1068"/>
                      <a:pt x="3570" y="1935"/>
                      <a:pt x="668" y="2569"/>
                    </a:cubicBezTo>
                    <a:cubicBezTo>
                      <a:pt x="1" y="2736"/>
                      <a:pt x="67" y="4270"/>
                      <a:pt x="1635" y="4270"/>
                    </a:cubicBezTo>
                    <a:cubicBezTo>
                      <a:pt x="3203" y="4270"/>
                      <a:pt x="4871" y="4137"/>
                      <a:pt x="6005" y="4137"/>
                    </a:cubicBezTo>
                    <a:cubicBezTo>
                      <a:pt x="7840" y="4137"/>
                      <a:pt x="7273" y="4237"/>
                      <a:pt x="8707" y="4270"/>
                    </a:cubicBezTo>
                    <a:cubicBezTo>
                      <a:pt x="9074" y="4270"/>
                      <a:pt x="9374" y="3970"/>
                      <a:pt x="9341" y="3603"/>
                    </a:cubicBezTo>
                    <a:lnTo>
                      <a:pt x="8907" y="267"/>
                    </a:lnTo>
                    <a:cubicBezTo>
                      <a:pt x="8907" y="100"/>
                      <a:pt x="8774" y="0"/>
                      <a:pt x="8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7234369" y="2439807"/>
                <a:ext cx="557809" cy="979256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39296" extrusionOk="0">
                    <a:moveTo>
                      <a:pt x="16746" y="1"/>
                    </a:moveTo>
                    <a:lnTo>
                      <a:pt x="2803" y="868"/>
                    </a:lnTo>
                    <a:lnTo>
                      <a:pt x="1" y="39296"/>
                    </a:lnTo>
                    <a:lnTo>
                      <a:pt x="18114" y="34425"/>
                    </a:lnTo>
                    <a:cubicBezTo>
                      <a:pt x="16546" y="18547"/>
                      <a:pt x="22383" y="7906"/>
                      <a:pt x="16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295048" y="2428169"/>
                <a:ext cx="369115" cy="54051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169" extrusionOk="0">
                    <a:moveTo>
                      <a:pt x="14378" y="1"/>
                    </a:moveTo>
                    <a:lnTo>
                      <a:pt x="234" y="1035"/>
                    </a:lnTo>
                    <a:cubicBezTo>
                      <a:pt x="101" y="1035"/>
                      <a:pt x="1" y="1135"/>
                      <a:pt x="1" y="1268"/>
                    </a:cubicBezTo>
                    <a:lnTo>
                      <a:pt x="34" y="1935"/>
                    </a:lnTo>
                    <a:cubicBezTo>
                      <a:pt x="68" y="2069"/>
                      <a:pt x="168" y="2169"/>
                      <a:pt x="301" y="2169"/>
                    </a:cubicBezTo>
                    <a:lnTo>
                      <a:pt x="14578" y="1135"/>
                    </a:lnTo>
                    <a:cubicBezTo>
                      <a:pt x="14711" y="1102"/>
                      <a:pt x="14811" y="968"/>
                      <a:pt x="14778" y="835"/>
                    </a:cubicBezTo>
                    <a:lnTo>
                      <a:pt x="14645" y="201"/>
                    </a:lnTo>
                    <a:cubicBezTo>
                      <a:pt x="14611" y="67"/>
                      <a:pt x="14511" y="1"/>
                      <a:pt x="14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6194150" y="4011700"/>
                <a:ext cx="116400" cy="32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9" name="Google Shape;569;p35"/>
          <p:cNvSpPr txBox="1"/>
          <p:nvPr/>
        </p:nvSpPr>
        <p:spPr>
          <a:xfrm>
            <a:off x="778339" y="173695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0" name="Google Shape;570;p35"/>
          <p:cNvGrpSpPr/>
          <p:nvPr/>
        </p:nvGrpSpPr>
        <p:grpSpPr>
          <a:xfrm>
            <a:off x="1817450" y="1834004"/>
            <a:ext cx="2526199" cy="239400"/>
            <a:chOff x="2009625" y="2054675"/>
            <a:chExt cx="2991000" cy="239400"/>
          </a:xfrm>
        </p:grpSpPr>
        <p:sp>
          <p:nvSpPr>
            <p:cNvPr id="571" name="Google Shape;571;p35"/>
            <p:cNvSpPr/>
            <p:nvPr/>
          </p:nvSpPr>
          <p:spPr>
            <a:xfrm>
              <a:off x="2009625" y="205467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045961" y="2088275"/>
              <a:ext cx="759011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3" name="Google Shape;573;p35"/>
          <p:cNvSpPr txBox="1"/>
          <p:nvPr/>
        </p:nvSpPr>
        <p:spPr>
          <a:xfrm>
            <a:off x="4453550" y="164740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 Black" panose="00000A00000000000000" pitchFamily="2" charset="0"/>
                <a:sym typeface="Poppins"/>
              </a:rPr>
              <a:t>Моделирование</a:t>
            </a:r>
            <a:endParaRPr b="1" dirty="0">
              <a:solidFill>
                <a:schemeClr val="dk1"/>
              </a:solidFill>
              <a:latin typeface="Poppins Black" panose="00000A00000000000000" pitchFamily="2" charset="0"/>
              <a:ea typeface="Poppins"/>
              <a:cs typeface="Poppins Black" panose="00000A00000000000000" pitchFamily="2" charset="0"/>
              <a:sym typeface="Poppins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778339" y="244182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5" name="Google Shape;575;p35"/>
          <p:cNvGrpSpPr/>
          <p:nvPr/>
        </p:nvGrpSpPr>
        <p:grpSpPr>
          <a:xfrm>
            <a:off x="1817450" y="2538875"/>
            <a:ext cx="2526199" cy="239400"/>
            <a:chOff x="2009625" y="2573045"/>
            <a:chExt cx="2991000" cy="239400"/>
          </a:xfrm>
        </p:grpSpPr>
        <p:sp>
          <p:nvSpPr>
            <p:cNvPr id="576" name="Google Shape;576;p35"/>
            <p:cNvSpPr/>
            <p:nvPr/>
          </p:nvSpPr>
          <p:spPr>
            <a:xfrm>
              <a:off x="2009625" y="257304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045953" y="2606645"/>
              <a:ext cx="158979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8" name="Google Shape;578;p35"/>
          <p:cNvSpPr txBox="1"/>
          <p:nvPr/>
        </p:nvSpPr>
        <p:spPr>
          <a:xfrm>
            <a:off x="4453550" y="235227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Печать моделей на 3Д принтере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778339" y="3146702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817450" y="3243759"/>
            <a:ext cx="2526199" cy="239400"/>
            <a:chOff x="2009625" y="3472484"/>
            <a:chExt cx="2991000" cy="239400"/>
          </a:xfrm>
        </p:grpSpPr>
        <p:sp>
          <p:nvSpPr>
            <p:cNvPr id="581" name="Google Shape;581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045969" y="3506084"/>
              <a:ext cx="92816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3" name="Google Shape;583;p35"/>
          <p:cNvSpPr txBox="1"/>
          <p:nvPr/>
        </p:nvSpPr>
        <p:spPr>
          <a:xfrm>
            <a:off x="4228557" y="3057140"/>
            <a:ext cx="191867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Программирование устройств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  <a:cs typeface="Poppins Black" panose="00000A00000000000000" pitchFamily="2" charset="0"/>
              </a:rPr>
              <a:t>Распределение времени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Poppins Black" panose="00000A00000000000000" pitchFamily="2" charset="0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778339" y="3851575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6" name="Google Shape;586;p35"/>
          <p:cNvGrpSpPr/>
          <p:nvPr/>
        </p:nvGrpSpPr>
        <p:grpSpPr>
          <a:xfrm>
            <a:off x="1817450" y="3948632"/>
            <a:ext cx="2526199" cy="239400"/>
            <a:chOff x="2009625" y="3472484"/>
            <a:chExt cx="2991000" cy="239400"/>
          </a:xfrm>
        </p:grpSpPr>
        <p:sp>
          <p:nvSpPr>
            <p:cNvPr id="587" name="Google Shape;587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045971" y="3506080"/>
              <a:ext cx="380577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9" name="Google Shape;589;p35"/>
          <p:cNvSpPr txBox="1"/>
          <p:nvPr/>
        </p:nvSpPr>
        <p:spPr>
          <a:xfrm>
            <a:off x="4453550" y="3762026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Тестирование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 flipH="1">
            <a:off x="3411881" y="1740584"/>
            <a:ext cx="4630005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Где 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можно </a:t>
            </a:r>
            <a:b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применить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sz="5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26" name="Google Shape;826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7" name="Google Shape;827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20000" y="1465899"/>
            <a:ext cx="5250900" cy="2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ru-R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>
                <a:cs typeface="Poppins Black" panose="00000A00000000000000" pitchFamily="2" charset="0"/>
              </a:rPr>
              <a:t>Опасные для жизни места</a:t>
            </a:r>
            <a:endParaRPr sz="24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Труднодоступные места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Технические производства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cs typeface="Poppins Black" panose="00000A00000000000000" pitchFamily="2" charset="0"/>
              </a:rPr>
              <a:t>Все зависит от пользователя!</a:t>
            </a:r>
            <a:endParaRPr sz="3600" b="1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Способы применения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585" name="Google Shape;9307;p64">
            <a:extLst>
              <a:ext uri="{FF2B5EF4-FFF2-40B4-BE49-F238E27FC236}">
                <a16:creationId xmlns:a16="http://schemas.microsoft.com/office/drawing/2014/main" id="{F7841570-7E6E-EE81-F008-017A8E47D39C}"/>
              </a:ext>
            </a:extLst>
          </p:cNvPr>
          <p:cNvGrpSpPr/>
          <p:nvPr/>
        </p:nvGrpSpPr>
        <p:grpSpPr>
          <a:xfrm>
            <a:off x="8338657" y="244780"/>
            <a:ext cx="670162" cy="755420"/>
            <a:chOff x="7556043" y="1499959"/>
            <a:chExt cx="337283" cy="380192"/>
          </a:xfrm>
        </p:grpSpPr>
        <p:sp>
          <p:nvSpPr>
            <p:cNvPr id="10586" name="Google Shape;9308;p64">
              <a:extLst>
                <a:ext uri="{FF2B5EF4-FFF2-40B4-BE49-F238E27FC236}">
                  <a16:creationId xmlns:a16="http://schemas.microsoft.com/office/drawing/2014/main" id="{F833259F-22DA-04F5-1FC0-AB2759622C2B}"/>
                </a:ext>
              </a:extLst>
            </p:cNvPr>
            <p:cNvSpPr/>
            <p:nvPr/>
          </p:nvSpPr>
          <p:spPr>
            <a:xfrm>
              <a:off x="7556043" y="1499959"/>
              <a:ext cx="337283" cy="380140"/>
            </a:xfrm>
            <a:custGeom>
              <a:avLst/>
              <a:gdLst/>
              <a:ahLst/>
              <a:cxnLst/>
              <a:rect l="l" t="t" r="r" b="b"/>
              <a:pathLst>
                <a:path w="12844" h="14476" extrusionOk="0">
                  <a:moveTo>
                    <a:pt x="6423" y="0"/>
                  </a:moveTo>
                  <a:cubicBezTo>
                    <a:pt x="6386" y="0"/>
                    <a:pt x="6350" y="10"/>
                    <a:pt x="6317" y="29"/>
                  </a:cubicBezTo>
                  <a:cubicBezTo>
                    <a:pt x="6279" y="48"/>
                    <a:pt x="2948" y="2038"/>
                    <a:pt x="431" y="2038"/>
                  </a:cubicBezTo>
                  <a:cubicBezTo>
                    <a:pt x="326" y="2038"/>
                    <a:pt x="240" y="2105"/>
                    <a:pt x="221" y="2211"/>
                  </a:cubicBezTo>
                  <a:cubicBezTo>
                    <a:pt x="0" y="3933"/>
                    <a:pt x="67" y="5666"/>
                    <a:pt x="412" y="7369"/>
                  </a:cubicBezTo>
                  <a:cubicBezTo>
                    <a:pt x="747" y="8958"/>
                    <a:pt x="1331" y="10336"/>
                    <a:pt x="2154" y="11465"/>
                  </a:cubicBezTo>
                  <a:cubicBezTo>
                    <a:pt x="3197" y="12872"/>
                    <a:pt x="4604" y="13886"/>
                    <a:pt x="6355" y="14461"/>
                  </a:cubicBezTo>
                  <a:cubicBezTo>
                    <a:pt x="6379" y="14470"/>
                    <a:pt x="6403" y="14475"/>
                    <a:pt x="6426" y="14475"/>
                  </a:cubicBezTo>
                  <a:cubicBezTo>
                    <a:pt x="6448" y="14475"/>
                    <a:pt x="6470" y="14470"/>
                    <a:pt x="6489" y="14461"/>
                  </a:cubicBezTo>
                  <a:cubicBezTo>
                    <a:pt x="8240" y="13886"/>
                    <a:pt x="9657" y="12872"/>
                    <a:pt x="10690" y="11465"/>
                  </a:cubicBezTo>
                  <a:cubicBezTo>
                    <a:pt x="11514" y="10336"/>
                    <a:pt x="12097" y="8958"/>
                    <a:pt x="12432" y="7369"/>
                  </a:cubicBezTo>
                  <a:cubicBezTo>
                    <a:pt x="12777" y="5666"/>
                    <a:pt x="12844" y="3933"/>
                    <a:pt x="12624" y="2211"/>
                  </a:cubicBezTo>
                  <a:cubicBezTo>
                    <a:pt x="12605" y="2105"/>
                    <a:pt x="12518" y="2038"/>
                    <a:pt x="12413" y="2038"/>
                  </a:cubicBezTo>
                  <a:cubicBezTo>
                    <a:pt x="9896" y="2038"/>
                    <a:pt x="6566" y="48"/>
                    <a:pt x="6537" y="29"/>
                  </a:cubicBezTo>
                  <a:cubicBezTo>
                    <a:pt x="6499" y="10"/>
                    <a:pt x="6460" y="0"/>
                    <a:pt x="6423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9309;p64">
              <a:extLst>
                <a:ext uri="{FF2B5EF4-FFF2-40B4-BE49-F238E27FC236}">
                  <a16:creationId xmlns:a16="http://schemas.microsoft.com/office/drawing/2014/main" id="{D6503A0A-6267-2CB4-693C-C5DA3AED06BB}"/>
                </a:ext>
              </a:extLst>
            </p:cNvPr>
            <p:cNvSpPr/>
            <p:nvPr/>
          </p:nvSpPr>
          <p:spPr>
            <a:xfrm>
              <a:off x="7714628" y="1552479"/>
              <a:ext cx="178699" cy="327672"/>
            </a:xfrm>
            <a:custGeom>
              <a:avLst/>
              <a:gdLst/>
              <a:ahLst/>
              <a:cxnLst/>
              <a:rect l="l" t="t" r="r" b="b"/>
              <a:pathLst>
                <a:path w="6805" h="12478" extrusionOk="0">
                  <a:moveTo>
                    <a:pt x="5800" y="0"/>
                  </a:moveTo>
                  <a:lnTo>
                    <a:pt x="5800" y="0"/>
                  </a:lnTo>
                  <a:cubicBezTo>
                    <a:pt x="5991" y="1732"/>
                    <a:pt x="5924" y="3493"/>
                    <a:pt x="5580" y="5206"/>
                  </a:cubicBezTo>
                  <a:cubicBezTo>
                    <a:pt x="5235" y="6862"/>
                    <a:pt x="4623" y="8288"/>
                    <a:pt x="3761" y="9456"/>
                  </a:cubicBezTo>
                  <a:cubicBezTo>
                    <a:pt x="2814" y="10757"/>
                    <a:pt x="1503" y="11762"/>
                    <a:pt x="0" y="12355"/>
                  </a:cubicBezTo>
                  <a:cubicBezTo>
                    <a:pt x="106" y="12394"/>
                    <a:pt x="211" y="12432"/>
                    <a:pt x="316" y="12470"/>
                  </a:cubicBezTo>
                  <a:cubicBezTo>
                    <a:pt x="340" y="12475"/>
                    <a:pt x="362" y="12477"/>
                    <a:pt x="383" y="12477"/>
                  </a:cubicBezTo>
                  <a:cubicBezTo>
                    <a:pt x="405" y="12477"/>
                    <a:pt x="426" y="12475"/>
                    <a:pt x="450" y="12470"/>
                  </a:cubicBezTo>
                  <a:cubicBezTo>
                    <a:pt x="2201" y="11886"/>
                    <a:pt x="3618" y="10872"/>
                    <a:pt x="4651" y="9465"/>
                  </a:cubicBezTo>
                  <a:cubicBezTo>
                    <a:pt x="5475" y="8336"/>
                    <a:pt x="6058" y="6958"/>
                    <a:pt x="6393" y="5369"/>
                  </a:cubicBezTo>
                  <a:cubicBezTo>
                    <a:pt x="6738" y="3666"/>
                    <a:pt x="6805" y="1933"/>
                    <a:pt x="6585" y="211"/>
                  </a:cubicBezTo>
                  <a:cubicBezTo>
                    <a:pt x="6566" y="105"/>
                    <a:pt x="6479" y="38"/>
                    <a:pt x="6374" y="38"/>
                  </a:cubicBezTo>
                  <a:cubicBezTo>
                    <a:pt x="6183" y="29"/>
                    <a:pt x="5991" y="19"/>
                    <a:pt x="5800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9310;p64">
              <a:extLst>
                <a:ext uri="{FF2B5EF4-FFF2-40B4-BE49-F238E27FC236}">
                  <a16:creationId xmlns:a16="http://schemas.microsoft.com/office/drawing/2014/main" id="{195F55CE-767E-7F09-1CBB-69CF99EE7681}"/>
                </a:ext>
              </a:extLst>
            </p:cNvPr>
            <p:cNvSpPr/>
            <p:nvPr/>
          </p:nvSpPr>
          <p:spPr>
            <a:xfrm>
              <a:off x="7588974" y="1536382"/>
              <a:ext cx="271450" cy="305824"/>
            </a:xfrm>
            <a:custGeom>
              <a:avLst/>
              <a:gdLst/>
              <a:ahLst/>
              <a:cxnLst/>
              <a:rect l="l" t="t" r="r" b="b"/>
              <a:pathLst>
                <a:path w="10337" h="11646" extrusionOk="0">
                  <a:moveTo>
                    <a:pt x="5168" y="1"/>
                  </a:moveTo>
                  <a:cubicBezTo>
                    <a:pt x="5132" y="1"/>
                    <a:pt x="5096" y="10"/>
                    <a:pt x="5063" y="29"/>
                  </a:cubicBezTo>
                  <a:cubicBezTo>
                    <a:pt x="5034" y="39"/>
                    <a:pt x="2383" y="1618"/>
                    <a:pt x="383" y="1618"/>
                  </a:cubicBezTo>
                  <a:cubicBezTo>
                    <a:pt x="278" y="1618"/>
                    <a:pt x="192" y="1695"/>
                    <a:pt x="172" y="1800"/>
                  </a:cubicBezTo>
                  <a:cubicBezTo>
                    <a:pt x="0" y="3178"/>
                    <a:pt x="48" y="4575"/>
                    <a:pt x="326" y="5934"/>
                  </a:cubicBezTo>
                  <a:cubicBezTo>
                    <a:pt x="594" y="7207"/>
                    <a:pt x="1062" y="8317"/>
                    <a:pt x="1723" y="9217"/>
                  </a:cubicBezTo>
                  <a:cubicBezTo>
                    <a:pt x="2565" y="10356"/>
                    <a:pt x="3752" y="11207"/>
                    <a:pt x="5101" y="11638"/>
                  </a:cubicBezTo>
                  <a:cubicBezTo>
                    <a:pt x="5125" y="11643"/>
                    <a:pt x="5147" y="11645"/>
                    <a:pt x="5168" y="11645"/>
                  </a:cubicBezTo>
                  <a:cubicBezTo>
                    <a:pt x="5190" y="11645"/>
                    <a:pt x="5211" y="11643"/>
                    <a:pt x="5235" y="11638"/>
                  </a:cubicBezTo>
                  <a:cubicBezTo>
                    <a:pt x="6585" y="11207"/>
                    <a:pt x="7771" y="10356"/>
                    <a:pt x="8613" y="9217"/>
                  </a:cubicBezTo>
                  <a:cubicBezTo>
                    <a:pt x="9274" y="8317"/>
                    <a:pt x="9743" y="7207"/>
                    <a:pt x="10011" y="5934"/>
                  </a:cubicBezTo>
                  <a:cubicBezTo>
                    <a:pt x="10288" y="4575"/>
                    <a:pt x="10336" y="3178"/>
                    <a:pt x="10164" y="1800"/>
                  </a:cubicBezTo>
                  <a:cubicBezTo>
                    <a:pt x="10145" y="1695"/>
                    <a:pt x="10059" y="1618"/>
                    <a:pt x="9953" y="1618"/>
                  </a:cubicBezTo>
                  <a:cubicBezTo>
                    <a:pt x="7953" y="1618"/>
                    <a:pt x="5302" y="39"/>
                    <a:pt x="5273" y="29"/>
                  </a:cubicBezTo>
                  <a:cubicBezTo>
                    <a:pt x="5240" y="10"/>
                    <a:pt x="5204" y="1"/>
                    <a:pt x="516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9311;p64">
              <a:extLst>
                <a:ext uri="{FF2B5EF4-FFF2-40B4-BE49-F238E27FC236}">
                  <a16:creationId xmlns:a16="http://schemas.microsoft.com/office/drawing/2014/main" id="{96300E55-8141-5D0D-9435-EE4DB36B100F}"/>
                </a:ext>
              </a:extLst>
            </p:cNvPr>
            <p:cNvSpPr/>
            <p:nvPr/>
          </p:nvSpPr>
          <p:spPr>
            <a:xfrm>
              <a:off x="7719906" y="1577846"/>
              <a:ext cx="140517" cy="264281"/>
            </a:xfrm>
            <a:custGeom>
              <a:avLst/>
              <a:gdLst/>
              <a:ahLst/>
              <a:cxnLst/>
              <a:rect l="l" t="t" r="r" b="b"/>
              <a:pathLst>
                <a:path w="5351" h="10064" extrusionOk="0">
                  <a:moveTo>
                    <a:pt x="4393" y="1"/>
                  </a:moveTo>
                  <a:lnTo>
                    <a:pt x="4393" y="1"/>
                  </a:lnTo>
                  <a:cubicBezTo>
                    <a:pt x="4537" y="1408"/>
                    <a:pt x="4470" y="2834"/>
                    <a:pt x="4192" y="4221"/>
                  </a:cubicBezTo>
                  <a:cubicBezTo>
                    <a:pt x="3905" y="5609"/>
                    <a:pt x="3388" y="6815"/>
                    <a:pt x="2670" y="7791"/>
                  </a:cubicBezTo>
                  <a:cubicBezTo>
                    <a:pt x="1972" y="8738"/>
                    <a:pt x="1063" y="9504"/>
                    <a:pt x="0" y="10011"/>
                  </a:cubicBezTo>
                  <a:lnTo>
                    <a:pt x="115" y="10050"/>
                  </a:lnTo>
                  <a:cubicBezTo>
                    <a:pt x="139" y="10059"/>
                    <a:pt x="163" y="10064"/>
                    <a:pt x="186" y="10064"/>
                  </a:cubicBezTo>
                  <a:cubicBezTo>
                    <a:pt x="208" y="10064"/>
                    <a:pt x="230" y="10059"/>
                    <a:pt x="249" y="10050"/>
                  </a:cubicBezTo>
                  <a:cubicBezTo>
                    <a:pt x="1599" y="9628"/>
                    <a:pt x="2785" y="8777"/>
                    <a:pt x="3627" y="7638"/>
                  </a:cubicBezTo>
                  <a:cubicBezTo>
                    <a:pt x="4288" y="6738"/>
                    <a:pt x="4757" y="5628"/>
                    <a:pt x="5025" y="4355"/>
                  </a:cubicBezTo>
                  <a:cubicBezTo>
                    <a:pt x="5302" y="2987"/>
                    <a:pt x="5350" y="1599"/>
                    <a:pt x="5178" y="221"/>
                  </a:cubicBezTo>
                  <a:cubicBezTo>
                    <a:pt x="5159" y="116"/>
                    <a:pt x="5073" y="39"/>
                    <a:pt x="4967" y="39"/>
                  </a:cubicBezTo>
                  <a:cubicBezTo>
                    <a:pt x="4776" y="39"/>
                    <a:pt x="4584" y="29"/>
                    <a:pt x="439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9312;p64">
              <a:extLst>
                <a:ext uri="{FF2B5EF4-FFF2-40B4-BE49-F238E27FC236}">
                  <a16:creationId xmlns:a16="http://schemas.microsoft.com/office/drawing/2014/main" id="{07CFF0AF-7C35-1BE8-78C2-B8C3E8064970}"/>
                </a:ext>
              </a:extLst>
            </p:cNvPr>
            <p:cNvSpPr/>
            <p:nvPr/>
          </p:nvSpPr>
          <p:spPr>
            <a:xfrm>
              <a:off x="7657565" y="1674352"/>
              <a:ext cx="134477" cy="90518"/>
            </a:xfrm>
            <a:custGeom>
              <a:avLst/>
              <a:gdLst/>
              <a:ahLst/>
              <a:cxnLst/>
              <a:rect l="l" t="t" r="r" b="b"/>
              <a:pathLst>
                <a:path w="5121" h="3447" extrusionOk="0">
                  <a:moveTo>
                    <a:pt x="2556" y="1"/>
                  </a:moveTo>
                  <a:cubicBezTo>
                    <a:pt x="1178" y="20"/>
                    <a:pt x="1" y="1159"/>
                    <a:pt x="1" y="2479"/>
                  </a:cubicBezTo>
                  <a:lnTo>
                    <a:pt x="1" y="3236"/>
                  </a:lnTo>
                  <a:cubicBezTo>
                    <a:pt x="1" y="3350"/>
                    <a:pt x="97" y="3446"/>
                    <a:pt x="221" y="3446"/>
                  </a:cubicBezTo>
                  <a:lnTo>
                    <a:pt x="4910" y="3446"/>
                  </a:lnTo>
                  <a:cubicBezTo>
                    <a:pt x="5025" y="3446"/>
                    <a:pt x="5121" y="3350"/>
                    <a:pt x="5121" y="3236"/>
                  </a:cubicBezTo>
                  <a:lnTo>
                    <a:pt x="5121" y="2479"/>
                  </a:lnTo>
                  <a:cubicBezTo>
                    <a:pt x="5111" y="1159"/>
                    <a:pt x="3944" y="20"/>
                    <a:pt x="2556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9313;p64">
              <a:extLst>
                <a:ext uri="{FF2B5EF4-FFF2-40B4-BE49-F238E27FC236}">
                  <a16:creationId xmlns:a16="http://schemas.microsoft.com/office/drawing/2014/main" id="{53842911-7060-E1BE-4EE3-D1E995DCF24D}"/>
                </a:ext>
              </a:extLst>
            </p:cNvPr>
            <p:cNvSpPr/>
            <p:nvPr/>
          </p:nvSpPr>
          <p:spPr>
            <a:xfrm>
              <a:off x="7714365" y="1674352"/>
              <a:ext cx="77677" cy="90518"/>
            </a:xfrm>
            <a:custGeom>
              <a:avLst/>
              <a:gdLst/>
              <a:ahLst/>
              <a:cxnLst/>
              <a:rect l="l" t="t" r="r" b="b"/>
              <a:pathLst>
                <a:path w="2958" h="3447" extrusionOk="0">
                  <a:moveTo>
                    <a:pt x="393" y="1"/>
                  </a:moveTo>
                  <a:cubicBezTo>
                    <a:pt x="259" y="1"/>
                    <a:pt x="135" y="20"/>
                    <a:pt x="1" y="39"/>
                  </a:cubicBezTo>
                  <a:cubicBezTo>
                    <a:pt x="1207" y="240"/>
                    <a:pt x="2164" y="1283"/>
                    <a:pt x="2164" y="2479"/>
                  </a:cubicBezTo>
                  <a:lnTo>
                    <a:pt x="2164" y="3236"/>
                  </a:lnTo>
                  <a:cubicBezTo>
                    <a:pt x="2164" y="3350"/>
                    <a:pt x="2068" y="3446"/>
                    <a:pt x="1953" y="3446"/>
                  </a:cubicBezTo>
                  <a:lnTo>
                    <a:pt x="2747" y="3446"/>
                  </a:lnTo>
                  <a:cubicBezTo>
                    <a:pt x="2862" y="3446"/>
                    <a:pt x="2958" y="3350"/>
                    <a:pt x="2958" y="3236"/>
                  </a:cubicBezTo>
                  <a:lnTo>
                    <a:pt x="2958" y="2479"/>
                  </a:lnTo>
                  <a:cubicBezTo>
                    <a:pt x="2948" y="1159"/>
                    <a:pt x="1781" y="20"/>
                    <a:pt x="39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9314;p64">
              <a:extLst>
                <a:ext uri="{FF2B5EF4-FFF2-40B4-BE49-F238E27FC236}">
                  <a16:creationId xmlns:a16="http://schemas.microsoft.com/office/drawing/2014/main" id="{15998C23-78B6-BAD2-7331-EBAAE66FFD67}"/>
                </a:ext>
              </a:extLst>
            </p:cNvPr>
            <p:cNvSpPr/>
            <p:nvPr/>
          </p:nvSpPr>
          <p:spPr>
            <a:xfrm>
              <a:off x="7709586" y="1680076"/>
              <a:ext cx="30199" cy="17437"/>
            </a:xfrm>
            <a:custGeom>
              <a:avLst/>
              <a:gdLst/>
              <a:ahLst/>
              <a:cxnLst/>
              <a:rect l="l" t="t" r="r" b="b"/>
              <a:pathLst>
                <a:path w="1150" h="664" extrusionOk="0">
                  <a:moveTo>
                    <a:pt x="575" y="0"/>
                  </a:moveTo>
                  <a:cubicBezTo>
                    <a:pt x="381" y="0"/>
                    <a:pt x="188" y="27"/>
                    <a:pt x="1" y="79"/>
                  </a:cubicBezTo>
                  <a:lnTo>
                    <a:pt x="307" y="663"/>
                  </a:lnTo>
                  <a:lnTo>
                    <a:pt x="843" y="663"/>
                  </a:lnTo>
                  <a:lnTo>
                    <a:pt x="1149" y="79"/>
                  </a:lnTo>
                  <a:cubicBezTo>
                    <a:pt x="963" y="27"/>
                    <a:pt x="769" y="0"/>
                    <a:pt x="5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9315;p64">
              <a:extLst>
                <a:ext uri="{FF2B5EF4-FFF2-40B4-BE49-F238E27FC236}">
                  <a16:creationId xmlns:a16="http://schemas.microsoft.com/office/drawing/2014/main" id="{03401A42-A35D-76B9-6CC0-B3FEB5E067A0}"/>
                </a:ext>
              </a:extLst>
            </p:cNvPr>
            <p:cNvSpPr/>
            <p:nvPr/>
          </p:nvSpPr>
          <p:spPr>
            <a:xfrm>
              <a:off x="7702811" y="1690686"/>
              <a:ext cx="43749" cy="62866"/>
            </a:xfrm>
            <a:custGeom>
              <a:avLst/>
              <a:gdLst/>
              <a:ahLst/>
              <a:cxnLst/>
              <a:rect l="l" t="t" r="r" b="b"/>
              <a:pathLst>
                <a:path w="1666" h="2394" extrusionOk="0">
                  <a:moveTo>
                    <a:pt x="556" y="1"/>
                  </a:moveTo>
                  <a:cubicBezTo>
                    <a:pt x="450" y="1"/>
                    <a:pt x="364" y="77"/>
                    <a:pt x="335" y="173"/>
                  </a:cubicBezTo>
                  <a:lnTo>
                    <a:pt x="20" y="1580"/>
                  </a:lnTo>
                  <a:cubicBezTo>
                    <a:pt x="1" y="1656"/>
                    <a:pt x="20" y="1733"/>
                    <a:pt x="87" y="1790"/>
                  </a:cubicBezTo>
                  <a:lnTo>
                    <a:pt x="680" y="2336"/>
                  </a:lnTo>
                  <a:cubicBezTo>
                    <a:pt x="723" y="2374"/>
                    <a:pt x="776" y="2393"/>
                    <a:pt x="828" y="2393"/>
                  </a:cubicBezTo>
                  <a:cubicBezTo>
                    <a:pt x="881" y="2393"/>
                    <a:pt x="934" y="2374"/>
                    <a:pt x="977" y="2336"/>
                  </a:cubicBezTo>
                  <a:lnTo>
                    <a:pt x="1580" y="1790"/>
                  </a:lnTo>
                  <a:cubicBezTo>
                    <a:pt x="1637" y="1733"/>
                    <a:pt x="1666" y="1656"/>
                    <a:pt x="1647" y="1580"/>
                  </a:cubicBezTo>
                  <a:lnTo>
                    <a:pt x="1321" y="173"/>
                  </a:lnTo>
                  <a:cubicBezTo>
                    <a:pt x="1302" y="77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9316;p64">
              <a:extLst>
                <a:ext uri="{FF2B5EF4-FFF2-40B4-BE49-F238E27FC236}">
                  <a16:creationId xmlns:a16="http://schemas.microsoft.com/office/drawing/2014/main" id="{4703A8CB-B55E-F28C-7752-ED7F10805137}"/>
                </a:ext>
              </a:extLst>
            </p:cNvPr>
            <p:cNvSpPr/>
            <p:nvPr/>
          </p:nvSpPr>
          <p:spPr>
            <a:xfrm>
              <a:off x="7714365" y="1690922"/>
              <a:ext cx="31958" cy="62630"/>
            </a:xfrm>
            <a:custGeom>
              <a:avLst/>
              <a:gdLst/>
              <a:ahLst/>
              <a:cxnLst/>
              <a:rect l="l" t="t" r="r" b="b"/>
              <a:pathLst>
                <a:path w="1217" h="2385" extrusionOk="0">
                  <a:moveTo>
                    <a:pt x="688" y="1"/>
                  </a:moveTo>
                  <a:cubicBezTo>
                    <a:pt x="683" y="1"/>
                    <a:pt x="677" y="1"/>
                    <a:pt x="671" y="1"/>
                  </a:cubicBezTo>
                  <a:lnTo>
                    <a:pt x="364" y="1"/>
                  </a:lnTo>
                  <a:lnTo>
                    <a:pt x="240" y="250"/>
                  </a:lnTo>
                  <a:lnTo>
                    <a:pt x="546" y="1600"/>
                  </a:lnTo>
                  <a:lnTo>
                    <a:pt x="1" y="2107"/>
                  </a:lnTo>
                  <a:lnTo>
                    <a:pt x="240" y="2327"/>
                  </a:lnTo>
                  <a:cubicBezTo>
                    <a:pt x="283" y="2365"/>
                    <a:pt x="336" y="2384"/>
                    <a:pt x="388" y="2384"/>
                  </a:cubicBezTo>
                  <a:cubicBezTo>
                    <a:pt x="441" y="2384"/>
                    <a:pt x="494" y="2365"/>
                    <a:pt x="537" y="2327"/>
                  </a:cubicBezTo>
                  <a:lnTo>
                    <a:pt x="1140" y="1781"/>
                  </a:lnTo>
                  <a:cubicBezTo>
                    <a:pt x="1197" y="1724"/>
                    <a:pt x="1216" y="1647"/>
                    <a:pt x="1207" y="1571"/>
                  </a:cubicBezTo>
                  <a:lnTo>
                    <a:pt x="881" y="164"/>
                  </a:lnTo>
                  <a:cubicBezTo>
                    <a:pt x="863" y="74"/>
                    <a:pt x="786" y="1"/>
                    <a:pt x="6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9317;p64">
              <a:extLst>
                <a:ext uri="{FF2B5EF4-FFF2-40B4-BE49-F238E27FC236}">
                  <a16:creationId xmlns:a16="http://schemas.microsoft.com/office/drawing/2014/main" id="{663F9827-DAB0-AF13-2E30-7FD3B11F935B}"/>
                </a:ext>
              </a:extLst>
            </p:cNvPr>
            <p:cNvSpPr/>
            <p:nvPr/>
          </p:nvSpPr>
          <p:spPr>
            <a:xfrm>
              <a:off x="7701813" y="1674352"/>
              <a:ext cx="45745" cy="23161"/>
            </a:xfrm>
            <a:custGeom>
              <a:avLst/>
              <a:gdLst/>
              <a:ahLst/>
              <a:cxnLst/>
              <a:rect l="l" t="t" r="r" b="b"/>
              <a:pathLst>
                <a:path w="1742" h="882" extrusionOk="0">
                  <a:moveTo>
                    <a:pt x="871" y="1"/>
                  </a:moveTo>
                  <a:cubicBezTo>
                    <a:pt x="574" y="10"/>
                    <a:pt x="278" y="58"/>
                    <a:pt x="0" y="163"/>
                  </a:cubicBezTo>
                  <a:lnTo>
                    <a:pt x="373" y="881"/>
                  </a:lnTo>
                  <a:lnTo>
                    <a:pt x="1388" y="881"/>
                  </a:lnTo>
                  <a:lnTo>
                    <a:pt x="1742" y="163"/>
                  </a:lnTo>
                  <a:cubicBezTo>
                    <a:pt x="1464" y="58"/>
                    <a:pt x="1168" y="1"/>
                    <a:pt x="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9318;p64">
              <a:extLst>
                <a:ext uri="{FF2B5EF4-FFF2-40B4-BE49-F238E27FC236}">
                  <a16:creationId xmlns:a16="http://schemas.microsoft.com/office/drawing/2014/main" id="{B87A973A-D9D7-5C9A-F557-C9AB9F65E15B}"/>
                </a:ext>
              </a:extLst>
            </p:cNvPr>
            <p:cNvSpPr/>
            <p:nvPr/>
          </p:nvSpPr>
          <p:spPr>
            <a:xfrm>
              <a:off x="7720667" y="1674851"/>
              <a:ext cx="26890" cy="22662"/>
            </a:xfrm>
            <a:custGeom>
              <a:avLst/>
              <a:gdLst/>
              <a:ahLst/>
              <a:cxnLst/>
              <a:rect l="l" t="t" r="r" b="b"/>
              <a:pathLst>
                <a:path w="1024" h="863" extrusionOk="0">
                  <a:moveTo>
                    <a:pt x="431" y="1"/>
                  </a:moveTo>
                  <a:lnTo>
                    <a:pt x="0" y="862"/>
                  </a:lnTo>
                  <a:lnTo>
                    <a:pt x="660" y="862"/>
                  </a:lnTo>
                  <a:lnTo>
                    <a:pt x="1024" y="144"/>
                  </a:lnTo>
                  <a:cubicBezTo>
                    <a:pt x="833" y="68"/>
                    <a:pt x="632" y="30"/>
                    <a:pt x="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9319;p64">
              <a:extLst>
                <a:ext uri="{FF2B5EF4-FFF2-40B4-BE49-F238E27FC236}">
                  <a16:creationId xmlns:a16="http://schemas.microsoft.com/office/drawing/2014/main" id="{BBB82216-7D12-44E1-58A5-3E16DE2ED795}"/>
                </a:ext>
              </a:extLst>
            </p:cNvPr>
            <p:cNvSpPr/>
            <p:nvPr/>
          </p:nvSpPr>
          <p:spPr>
            <a:xfrm>
              <a:off x="7689733" y="1590162"/>
              <a:ext cx="69904" cy="95534"/>
            </a:xfrm>
            <a:custGeom>
              <a:avLst/>
              <a:gdLst/>
              <a:ahLst/>
              <a:cxnLst/>
              <a:rect l="l" t="t" r="r" b="b"/>
              <a:pathLst>
                <a:path w="2662" h="3638" extrusionOk="0">
                  <a:moveTo>
                    <a:pt x="1331" y="1"/>
                  </a:moveTo>
                  <a:cubicBezTo>
                    <a:pt x="594" y="1"/>
                    <a:pt x="1" y="604"/>
                    <a:pt x="1" y="1341"/>
                  </a:cubicBezTo>
                  <a:lnTo>
                    <a:pt x="1" y="2307"/>
                  </a:lnTo>
                  <a:cubicBezTo>
                    <a:pt x="1" y="3044"/>
                    <a:pt x="594" y="3637"/>
                    <a:pt x="1331" y="3637"/>
                  </a:cubicBezTo>
                  <a:cubicBezTo>
                    <a:pt x="2068" y="3637"/>
                    <a:pt x="2661" y="3044"/>
                    <a:pt x="2661" y="2307"/>
                  </a:cubicBezTo>
                  <a:lnTo>
                    <a:pt x="2661" y="1341"/>
                  </a:lnTo>
                  <a:cubicBezTo>
                    <a:pt x="2661" y="604"/>
                    <a:pt x="2068" y="1"/>
                    <a:pt x="1331" y="1"/>
                  </a:cubicBezTo>
                  <a:close/>
                </a:path>
              </a:pathLst>
            </a:custGeom>
            <a:solidFill>
              <a:srgbClr val="CC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9320;p64">
              <a:extLst>
                <a:ext uri="{FF2B5EF4-FFF2-40B4-BE49-F238E27FC236}">
                  <a16:creationId xmlns:a16="http://schemas.microsoft.com/office/drawing/2014/main" id="{04477A20-7118-9B37-ACC5-61A4273BF35F}"/>
                </a:ext>
              </a:extLst>
            </p:cNvPr>
            <p:cNvSpPr/>
            <p:nvPr/>
          </p:nvSpPr>
          <p:spPr>
            <a:xfrm>
              <a:off x="7714365" y="1590162"/>
              <a:ext cx="45272" cy="95534"/>
            </a:xfrm>
            <a:custGeom>
              <a:avLst/>
              <a:gdLst/>
              <a:ahLst/>
              <a:cxnLst/>
              <a:rect l="l" t="t" r="r" b="b"/>
              <a:pathLst>
                <a:path w="1724" h="3638" extrusionOk="0">
                  <a:moveTo>
                    <a:pt x="393" y="1"/>
                  </a:moveTo>
                  <a:cubicBezTo>
                    <a:pt x="259" y="1"/>
                    <a:pt x="125" y="20"/>
                    <a:pt x="1" y="58"/>
                  </a:cubicBezTo>
                  <a:cubicBezTo>
                    <a:pt x="565" y="230"/>
                    <a:pt x="939" y="747"/>
                    <a:pt x="948" y="1331"/>
                  </a:cubicBezTo>
                  <a:lnTo>
                    <a:pt x="948" y="2307"/>
                  </a:lnTo>
                  <a:cubicBezTo>
                    <a:pt x="939" y="2891"/>
                    <a:pt x="565" y="3408"/>
                    <a:pt x="1" y="3580"/>
                  </a:cubicBezTo>
                  <a:cubicBezTo>
                    <a:pt x="125" y="3618"/>
                    <a:pt x="259" y="3637"/>
                    <a:pt x="393" y="3637"/>
                  </a:cubicBezTo>
                  <a:cubicBezTo>
                    <a:pt x="1130" y="3637"/>
                    <a:pt x="1723" y="3044"/>
                    <a:pt x="1723" y="2307"/>
                  </a:cubicBezTo>
                  <a:lnTo>
                    <a:pt x="1723" y="1341"/>
                  </a:lnTo>
                  <a:cubicBezTo>
                    <a:pt x="1723" y="604"/>
                    <a:pt x="1130" y="1"/>
                    <a:pt x="393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9321;p64">
              <a:extLst>
                <a:ext uri="{FF2B5EF4-FFF2-40B4-BE49-F238E27FC236}">
                  <a16:creationId xmlns:a16="http://schemas.microsoft.com/office/drawing/2014/main" id="{40DBC99A-500D-C697-85C0-A4105552998E}"/>
                </a:ext>
              </a:extLst>
            </p:cNvPr>
            <p:cNvSpPr/>
            <p:nvPr/>
          </p:nvSpPr>
          <p:spPr>
            <a:xfrm>
              <a:off x="7689733" y="1591423"/>
              <a:ext cx="69904" cy="46533"/>
            </a:xfrm>
            <a:custGeom>
              <a:avLst/>
              <a:gdLst/>
              <a:ahLst/>
              <a:cxnLst/>
              <a:rect l="l" t="t" r="r" b="b"/>
              <a:pathLst>
                <a:path w="2662" h="1772" extrusionOk="0">
                  <a:moveTo>
                    <a:pt x="1331" y="1"/>
                  </a:moveTo>
                  <a:cubicBezTo>
                    <a:pt x="613" y="1"/>
                    <a:pt x="20" y="575"/>
                    <a:pt x="1" y="1293"/>
                  </a:cubicBezTo>
                  <a:lnTo>
                    <a:pt x="1" y="1771"/>
                  </a:lnTo>
                  <a:lnTo>
                    <a:pt x="211" y="1771"/>
                  </a:lnTo>
                  <a:cubicBezTo>
                    <a:pt x="1188" y="1771"/>
                    <a:pt x="1551" y="1111"/>
                    <a:pt x="1551" y="1111"/>
                  </a:cubicBezTo>
                  <a:cubicBezTo>
                    <a:pt x="1551" y="1111"/>
                    <a:pt x="1800" y="1771"/>
                    <a:pt x="2451" y="1771"/>
                  </a:cubicBezTo>
                  <a:lnTo>
                    <a:pt x="2661" y="1771"/>
                  </a:lnTo>
                  <a:lnTo>
                    <a:pt x="2661" y="1293"/>
                  </a:lnTo>
                  <a:cubicBezTo>
                    <a:pt x="2642" y="575"/>
                    <a:pt x="2049" y="1"/>
                    <a:pt x="13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0" name="Google Shape;7894;p63">
            <a:extLst>
              <a:ext uri="{FF2B5EF4-FFF2-40B4-BE49-F238E27FC236}">
                <a16:creationId xmlns:a16="http://schemas.microsoft.com/office/drawing/2014/main" id="{13C29A63-FE85-9C41-60EA-5F7C07ACDED3}"/>
              </a:ext>
            </a:extLst>
          </p:cNvPr>
          <p:cNvGrpSpPr/>
          <p:nvPr/>
        </p:nvGrpSpPr>
        <p:grpSpPr>
          <a:xfrm>
            <a:off x="387378" y="1253998"/>
            <a:ext cx="638119" cy="638224"/>
            <a:chOff x="1282755" y="1952089"/>
            <a:chExt cx="363278" cy="363338"/>
          </a:xfrm>
        </p:grpSpPr>
        <p:sp>
          <p:nvSpPr>
            <p:cNvPr id="10601" name="Google Shape;7895;p63">
              <a:extLst>
                <a:ext uri="{FF2B5EF4-FFF2-40B4-BE49-F238E27FC236}">
                  <a16:creationId xmlns:a16="http://schemas.microsoft.com/office/drawing/2014/main" id="{D6E6C7D7-3804-AC19-ABAB-B9AE5A8AB596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7896;p63">
              <a:extLst>
                <a:ext uri="{FF2B5EF4-FFF2-40B4-BE49-F238E27FC236}">
                  <a16:creationId xmlns:a16="http://schemas.microsoft.com/office/drawing/2014/main" id="{2F590119-2385-F270-6BD8-A9FB939F9786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7897;p63">
              <a:extLst>
                <a:ext uri="{FF2B5EF4-FFF2-40B4-BE49-F238E27FC236}">
                  <a16:creationId xmlns:a16="http://schemas.microsoft.com/office/drawing/2014/main" id="{E8DAF6F1-42A2-AB07-C7CF-FE2BB3F6453C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7898;p63">
              <a:extLst>
                <a:ext uri="{FF2B5EF4-FFF2-40B4-BE49-F238E27FC236}">
                  <a16:creationId xmlns:a16="http://schemas.microsoft.com/office/drawing/2014/main" id="{CB3DAD36-F884-2CB8-EB0F-0DA8BEA0A34B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7899;p63">
              <a:extLst>
                <a:ext uri="{FF2B5EF4-FFF2-40B4-BE49-F238E27FC236}">
                  <a16:creationId xmlns:a16="http://schemas.microsoft.com/office/drawing/2014/main" id="{1D0E8BEF-1DA2-57FB-5085-6AB416A4D44D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7900;p63">
              <a:extLst>
                <a:ext uri="{FF2B5EF4-FFF2-40B4-BE49-F238E27FC236}">
                  <a16:creationId xmlns:a16="http://schemas.microsoft.com/office/drawing/2014/main" id="{572BE9B8-3959-6D61-069F-4E90AE97FBD1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7901;p63">
              <a:extLst>
                <a:ext uri="{FF2B5EF4-FFF2-40B4-BE49-F238E27FC236}">
                  <a16:creationId xmlns:a16="http://schemas.microsoft.com/office/drawing/2014/main" id="{67678C2D-0F87-D81F-E792-8520FE59CF3A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8" name="Google Shape;9015;p64">
            <a:extLst>
              <a:ext uri="{FF2B5EF4-FFF2-40B4-BE49-F238E27FC236}">
                <a16:creationId xmlns:a16="http://schemas.microsoft.com/office/drawing/2014/main" id="{6421FFE9-16F9-51DA-6C41-487B86ECBF49}"/>
              </a:ext>
            </a:extLst>
          </p:cNvPr>
          <p:cNvGrpSpPr/>
          <p:nvPr/>
        </p:nvGrpSpPr>
        <p:grpSpPr>
          <a:xfrm>
            <a:off x="0" y="4117096"/>
            <a:ext cx="1078568" cy="1026404"/>
            <a:chOff x="2650597" y="3381777"/>
            <a:chExt cx="341511" cy="324994"/>
          </a:xfrm>
        </p:grpSpPr>
        <p:sp>
          <p:nvSpPr>
            <p:cNvPr id="10609" name="Google Shape;9016;p64">
              <a:extLst>
                <a:ext uri="{FF2B5EF4-FFF2-40B4-BE49-F238E27FC236}">
                  <a16:creationId xmlns:a16="http://schemas.microsoft.com/office/drawing/2014/main" id="{8DD322D5-5E9C-0B89-975C-D8D877591190}"/>
                </a:ext>
              </a:extLst>
            </p:cNvPr>
            <p:cNvSpPr/>
            <p:nvPr/>
          </p:nvSpPr>
          <p:spPr>
            <a:xfrm>
              <a:off x="2672970" y="3644928"/>
              <a:ext cx="51811" cy="56800"/>
            </a:xfrm>
            <a:custGeom>
              <a:avLst/>
              <a:gdLst/>
              <a:ahLst/>
              <a:cxnLst/>
              <a:rect l="l" t="t" r="r" b="b"/>
              <a:pathLst>
                <a:path w="1973" h="2163" extrusionOk="0">
                  <a:moveTo>
                    <a:pt x="1" y="0"/>
                  </a:moveTo>
                  <a:lnTo>
                    <a:pt x="1" y="2163"/>
                  </a:lnTo>
                  <a:lnTo>
                    <a:pt x="1972" y="216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9017;p64">
              <a:extLst>
                <a:ext uri="{FF2B5EF4-FFF2-40B4-BE49-F238E27FC236}">
                  <a16:creationId xmlns:a16="http://schemas.microsoft.com/office/drawing/2014/main" id="{961D0FED-35F0-FD92-0C25-9FD34296B0B5}"/>
                </a:ext>
              </a:extLst>
            </p:cNvPr>
            <p:cNvSpPr/>
            <p:nvPr/>
          </p:nvSpPr>
          <p:spPr>
            <a:xfrm>
              <a:off x="2672970" y="3644928"/>
              <a:ext cx="51811" cy="15336"/>
            </a:xfrm>
            <a:custGeom>
              <a:avLst/>
              <a:gdLst/>
              <a:ahLst/>
              <a:cxnLst/>
              <a:rect l="l" t="t" r="r" b="b"/>
              <a:pathLst>
                <a:path w="1973" h="584" extrusionOk="0">
                  <a:moveTo>
                    <a:pt x="1" y="0"/>
                  </a:moveTo>
                  <a:lnTo>
                    <a:pt x="1" y="584"/>
                  </a:lnTo>
                  <a:lnTo>
                    <a:pt x="1972" y="584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9018;p64">
              <a:extLst>
                <a:ext uri="{FF2B5EF4-FFF2-40B4-BE49-F238E27FC236}">
                  <a16:creationId xmlns:a16="http://schemas.microsoft.com/office/drawing/2014/main" id="{0D96A6E8-00C6-9ED5-99B7-B647F7968768}"/>
                </a:ext>
              </a:extLst>
            </p:cNvPr>
            <p:cNvSpPr/>
            <p:nvPr/>
          </p:nvSpPr>
          <p:spPr>
            <a:xfrm>
              <a:off x="2667955" y="3629330"/>
              <a:ext cx="56564" cy="20640"/>
            </a:xfrm>
            <a:custGeom>
              <a:avLst/>
              <a:gdLst/>
              <a:ahLst/>
              <a:cxnLst/>
              <a:rect l="l" t="t" r="r" b="b"/>
              <a:pathLst>
                <a:path w="2154" h="786" extrusionOk="0">
                  <a:moveTo>
                    <a:pt x="393" y="1"/>
                  </a:moveTo>
                  <a:cubicBezTo>
                    <a:pt x="172" y="1"/>
                    <a:pt x="0" y="173"/>
                    <a:pt x="0" y="393"/>
                  </a:cubicBezTo>
                  <a:cubicBezTo>
                    <a:pt x="0" y="613"/>
                    <a:pt x="172" y="786"/>
                    <a:pt x="393" y="786"/>
                  </a:cubicBezTo>
                  <a:lnTo>
                    <a:pt x="2153" y="78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9019;p64">
              <a:extLst>
                <a:ext uri="{FF2B5EF4-FFF2-40B4-BE49-F238E27FC236}">
                  <a16:creationId xmlns:a16="http://schemas.microsoft.com/office/drawing/2014/main" id="{1E46B37C-2351-C729-D98B-32CB92650F53}"/>
                </a:ext>
              </a:extLst>
            </p:cNvPr>
            <p:cNvSpPr/>
            <p:nvPr/>
          </p:nvSpPr>
          <p:spPr>
            <a:xfrm>
              <a:off x="2672970" y="3639650"/>
              <a:ext cx="51548" cy="10320"/>
            </a:xfrm>
            <a:custGeom>
              <a:avLst/>
              <a:gdLst/>
              <a:ahLst/>
              <a:cxnLst/>
              <a:rect l="l" t="t" r="r" b="b"/>
              <a:pathLst>
                <a:path w="1963" h="393" extrusionOk="0">
                  <a:moveTo>
                    <a:pt x="202" y="0"/>
                  </a:moveTo>
                  <a:cubicBezTo>
                    <a:pt x="87" y="0"/>
                    <a:pt x="1" y="86"/>
                    <a:pt x="1" y="201"/>
                  </a:cubicBezTo>
                  <a:cubicBezTo>
                    <a:pt x="1" y="306"/>
                    <a:pt x="87" y="393"/>
                    <a:pt x="202" y="393"/>
                  </a:cubicBezTo>
                  <a:lnTo>
                    <a:pt x="1962" y="39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9020;p64">
              <a:extLst>
                <a:ext uri="{FF2B5EF4-FFF2-40B4-BE49-F238E27FC236}">
                  <a16:creationId xmlns:a16="http://schemas.microsoft.com/office/drawing/2014/main" id="{E8C2B9B2-0FE8-4AD9-CA37-9E06BB6C2218}"/>
                </a:ext>
              </a:extLst>
            </p:cNvPr>
            <p:cNvSpPr/>
            <p:nvPr/>
          </p:nvSpPr>
          <p:spPr>
            <a:xfrm>
              <a:off x="2719477" y="3469249"/>
              <a:ext cx="41228" cy="232243"/>
            </a:xfrm>
            <a:custGeom>
              <a:avLst/>
              <a:gdLst/>
              <a:ahLst/>
              <a:cxnLst/>
              <a:rect l="l" t="t" r="r" b="b"/>
              <a:pathLst>
                <a:path w="1570" h="8844" extrusionOk="0">
                  <a:moveTo>
                    <a:pt x="392" y="1"/>
                  </a:moveTo>
                  <a:cubicBezTo>
                    <a:pt x="287" y="1"/>
                    <a:pt x="191" y="87"/>
                    <a:pt x="191" y="201"/>
                  </a:cubicBezTo>
                  <a:lnTo>
                    <a:pt x="0" y="8843"/>
                  </a:lnTo>
                  <a:lnTo>
                    <a:pt x="1570" y="8843"/>
                  </a:lnTo>
                  <a:lnTo>
                    <a:pt x="1378" y="201"/>
                  </a:lnTo>
                  <a:cubicBezTo>
                    <a:pt x="1378" y="87"/>
                    <a:pt x="1292" y="1"/>
                    <a:pt x="1187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9021;p64">
              <a:extLst>
                <a:ext uri="{FF2B5EF4-FFF2-40B4-BE49-F238E27FC236}">
                  <a16:creationId xmlns:a16="http://schemas.microsoft.com/office/drawing/2014/main" id="{82853CEB-6A0D-B4BE-A589-BA5948F94293}"/>
                </a:ext>
              </a:extLst>
            </p:cNvPr>
            <p:cNvSpPr/>
            <p:nvPr/>
          </p:nvSpPr>
          <p:spPr>
            <a:xfrm>
              <a:off x="2781293" y="3526286"/>
              <a:ext cx="31197" cy="82456"/>
            </a:xfrm>
            <a:custGeom>
              <a:avLst/>
              <a:gdLst/>
              <a:ahLst/>
              <a:cxnLst/>
              <a:rect l="l" t="t" r="r" b="b"/>
              <a:pathLst>
                <a:path w="1188" h="3140" extrusionOk="0">
                  <a:moveTo>
                    <a:pt x="367" y="0"/>
                  </a:moveTo>
                  <a:cubicBezTo>
                    <a:pt x="269" y="0"/>
                    <a:pt x="192" y="83"/>
                    <a:pt x="192" y="183"/>
                  </a:cubicBezTo>
                  <a:lnTo>
                    <a:pt x="0" y="3140"/>
                  </a:lnTo>
                  <a:lnTo>
                    <a:pt x="1187" y="3140"/>
                  </a:lnTo>
                  <a:lnTo>
                    <a:pt x="996" y="183"/>
                  </a:lnTo>
                  <a:cubicBezTo>
                    <a:pt x="996" y="78"/>
                    <a:pt x="910" y="1"/>
                    <a:pt x="804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9022;p64">
              <a:extLst>
                <a:ext uri="{FF2B5EF4-FFF2-40B4-BE49-F238E27FC236}">
                  <a16:creationId xmlns:a16="http://schemas.microsoft.com/office/drawing/2014/main" id="{3302FFD6-97E4-7E87-907B-57D8F92C608B}"/>
                </a:ext>
              </a:extLst>
            </p:cNvPr>
            <p:cNvSpPr/>
            <p:nvPr/>
          </p:nvSpPr>
          <p:spPr>
            <a:xfrm>
              <a:off x="2724230" y="3469249"/>
              <a:ext cx="31696" cy="15598"/>
            </a:xfrm>
            <a:custGeom>
              <a:avLst/>
              <a:gdLst/>
              <a:ahLst/>
              <a:cxnLst/>
              <a:rect l="l" t="t" r="r" b="b"/>
              <a:pathLst>
                <a:path w="1207" h="594" extrusionOk="0">
                  <a:moveTo>
                    <a:pt x="211" y="1"/>
                  </a:moveTo>
                  <a:cubicBezTo>
                    <a:pt x="97" y="1"/>
                    <a:pt x="10" y="87"/>
                    <a:pt x="10" y="201"/>
                  </a:cubicBezTo>
                  <a:lnTo>
                    <a:pt x="1" y="594"/>
                  </a:lnTo>
                  <a:lnTo>
                    <a:pt x="1207" y="594"/>
                  </a:lnTo>
                  <a:lnTo>
                    <a:pt x="1197" y="201"/>
                  </a:lnTo>
                  <a:cubicBezTo>
                    <a:pt x="1197" y="87"/>
                    <a:pt x="1111" y="1"/>
                    <a:pt x="100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9023;p64">
              <a:extLst>
                <a:ext uri="{FF2B5EF4-FFF2-40B4-BE49-F238E27FC236}">
                  <a16:creationId xmlns:a16="http://schemas.microsoft.com/office/drawing/2014/main" id="{C26D885D-0F39-FD1E-0D8B-7C3B1E373F9C}"/>
                </a:ext>
              </a:extLst>
            </p:cNvPr>
            <p:cNvSpPr/>
            <p:nvPr/>
          </p:nvSpPr>
          <p:spPr>
            <a:xfrm>
              <a:off x="2785573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04" y="0"/>
                  </a:moveTo>
                  <a:cubicBezTo>
                    <a:pt x="106" y="0"/>
                    <a:pt x="29" y="83"/>
                    <a:pt x="29" y="183"/>
                  </a:cubicBezTo>
                  <a:lnTo>
                    <a:pt x="0" y="585"/>
                  </a:lnTo>
                  <a:lnTo>
                    <a:pt x="861" y="585"/>
                  </a:lnTo>
                  <a:lnTo>
                    <a:pt x="833" y="183"/>
                  </a:lnTo>
                  <a:cubicBezTo>
                    <a:pt x="833" y="83"/>
                    <a:pt x="755" y="0"/>
                    <a:pt x="657" y="0"/>
                  </a:cubicBezTo>
                  <a:cubicBezTo>
                    <a:pt x="652" y="0"/>
                    <a:pt x="647" y="0"/>
                    <a:pt x="641" y="1"/>
                  </a:cubicBezTo>
                  <a:lnTo>
                    <a:pt x="220" y="1"/>
                  </a:lnTo>
                  <a:cubicBezTo>
                    <a:pt x="215" y="0"/>
                    <a:pt x="209" y="0"/>
                    <a:pt x="20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9024;p64">
              <a:extLst>
                <a:ext uri="{FF2B5EF4-FFF2-40B4-BE49-F238E27FC236}">
                  <a16:creationId xmlns:a16="http://schemas.microsoft.com/office/drawing/2014/main" id="{474DA8FD-4FF3-264B-098E-438023E3A3C6}"/>
                </a:ext>
              </a:extLst>
            </p:cNvPr>
            <p:cNvSpPr/>
            <p:nvPr/>
          </p:nvSpPr>
          <p:spPr>
            <a:xfrm>
              <a:off x="2833051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8" y="0"/>
                  </a:moveTo>
                  <a:cubicBezTo>
                    <a:pt x="270" y="0"/>
                    <a:pt x="192" y="83"/>
                    <a:pt x="183" y="183"/>
                  </a:cubicBezTo>
                  <a:lnTo>
                    <a:pt x="1" y="3140"/>
                  </a:lnTo>
                  <a:lnTo>
                    <a:pt x="1178" y="3140"/>
                  </a:lnTo>
                  <a:lnTo>
                    <a:pt x="996" y="183"/>
                  </a:lnTo>
                  <a:cubicBezTo>
                    <a:pt x="987" y="83"/>
                    <a:pt x="909" y="0"/>
                    <a:pt x="811" y="0"/>
                  </a:cubicBezTo>
                  <a:cubicBezTo>
                    <a:pt x="806" y="0"/>
                    <a:pt x="801" y="0"/>
                    <a:pt x="795" y="1"/>
                  </a:cubicBezTo>
                  <a:lnTo>
                    <a:pt x="384" y="1"/>
                  </a:lnTo>
                  <a:cubicBezTo>
                    <a:pt x="378" y="0"/>
                    <a:pt x="373" y="0"/>
                    <a:pt x="368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9025;p64">
              <a:extLst>
                <a:ext uri="{FF2B5EF4-FFF2-40B4-BE49-F238E27FC236}">
                  <a16:creationId xmlns:a16="http://schemas.microsoft.com/office/drawing/2014/main" id="{0F1E036B-A527-47A9-E190-3201019A94A0}"/>
                </a:ext>
              </a:extLst>
            </p:cNvPr>
            <p:cNvSpPr/>
            <p:nvPr/>
          </p:nvSpPr>
          <p:spPr>
            <a:xfrm>
              <a:off x="2837069" y="3526286"/>
              <a:ext cx="22662" cy="15362"/>
            </a:xfrm>
            <a:custGeom>
              <a:avLst/>
              <a:gdLst/>
              <a:ahLst/>
              <a:cxnLst/>
              <a:rect l="l" t="t" r="r" b="b"/>
              <a:pathLst>
                <a:path w="863" h="585" extrusionOk="0">
                  <a:moveTo>
                    <a:pt x="215" y="0"/>
                  </a:moveTo>
                  <a:cubicBezTo>
                    <a:pt x="117" y="0"/>
                    <a:pt x="39" y="83"/>
                    <a:pt x="30" y="183"/>
                  </a:cubicBezTo>
                  <a:lnTo>
                    <a:pt x="1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6" y="0"/>
                    <a:pt x="658" y="0"/>
                  </a:cubicBezTo>
                  <a:cubicBezTo>
                    <a:pt x="653" y="0"/>
                    <a:pt x="648" y="0"/>
                    <a:pt x="642" y="1"/>
                  </a:cubicBezTo>
                  <a:lnTo>
                    <a:pt x="231" y="1"/>
                  </a:ln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9026;p64">
              <a:extLst>
                <a:ext uri="{FF2B5EF4-FFF2-40B4-BE49-F238E27FC236}">
                  <a16:creationId xmlns:a16="http://schemas.microsoft.com/office/drawing/2014/main" id="{3221CCF1-B243-A5E6-D31C-79D4C707F476}"/>
                </a:ext>
              </a:extLst>
            </p:cNvPr>
            <p:cNvSpPr/>
            <p:nvPr/>
          </p:nvSpPr>
          <p:spPr>
            <a:xfrm>
              <a:off x="2884836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7" y="0"/>
                  </a:moveTo>
                  <a:cubicBezTo>
                    <a:pt x="269" y="0"/>
                    <a:pt x="191" y="83"/>
                    <a:pt x="182" y="183"/>
                  </a:cubicBezTo>
                  <a:lnTo>
                    <a:pt x="0" y="3140"/>
                  </a:lnTo>
                  <a:lnTo>
                    <a:pt x="1177" y="3140"/>
                  </a:lnTo>
                  <a:lnTo>
                    <a:pt x="996" y="183"/>
                  </a:lnTo>
                  <a:cubicBezTo>
                    <a:pt x="987" y="83"/>
                    <a:pt x="908" y="0"/>
                    <a:pt x="811" y="0"/>
                  </a:cubicBezTo>
                  <a:cubicBezTo>
                    <a:pt x="805" y="0"/>
                    <a:pt x="800" y="0"/>
                    <a:pt x="795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9027;p64">
              <a:extLst>
                <a:ext uri="{FF2B5EF4-FFF2-40B4-BE49-F238E27FC236}">
                  <a16:creationId xmlns:a16="http://schemas.microsoft.com/office/drawing/2014/main" id="{2DCD8A57-2D54-E7E3-E56E-2A66E72B8177}"/>
                </a:ext>
              </a:extLst>
            </p:cNvPr>
            <p:cNvSpPr/>
            <p:nvPr/>
          </p:nvSpPr>
          <p:spPr>
            <a:xfrm>
              <a:off x="2888854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14" y="0"/>
                  </a:moveTo>
                  <a:cubicBezTo>
                    <a:pt x="116" y="0"/>
                    <a:pt x="38" y="83"/>
                    <a:pt x="29" y="183"/>
                  </a:cubicBezTo>
                  <a:lnTo>
                    <a:pt x="0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5" y="0"/>
                    <a:pt x="658" y="0"/>
                  </a:cubicBezTo>
                  <a:cubicBezTo>
                    <a:pt x="652" y="0"/>
                    <a:pt x="647" y="0"/>
                    <a:pt x="642" y="1"/>
                  </a:cubicBezTo>
                  <a:lnTo>
                    <a:pt x="230" y="1"/>
                  </a:lnTo>
                  <a:cubicBezTo>
                    <a:pt x="225" y="0"/>
                    <a:pt x="219" y="0"/>
                    <a:pt x="21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9028;p64">
              <a:extLst>
                <a:ext uri="{FF2B5EF4-FFF2-40B4-BE49-F238E27FC236}">
                  <a16:creationId xmlns:a16="http://schemas.microsoft.com/office/drawing/2014/main" id="{D98EEC19-55CA-BA63-6965-093CEEBB685B}"/>
                </a:ext>
              </a:extLst>
            </p:cNvPr>
            <p:cNvSpPr/>
            <p:nvPr/>
          </p:nvSpPr>
          <p:spPr>
            <a:xfrm>
              <a:off x="2740065" y="3624052"/>
              <a:ext cx="216908" cy="77441"/>
            </a:xfrm>
            <a:custGeom>
              <a:avLst/>
              <a:gdLst/>
              <a:ahLst/>
              <a:cxnLst/>
              <a:rect l="l" t="t" r="r" b="b"/>
              <a:pathLst>
                <a:path w="8260" h="2949" extrusionOk="0">
                  <a:moveTo>
                    <a:pt x="1" y="1"/>
                  </a:moveTo>
                  <a:lnTo>
                    <a:pt x="1" y="2948"/>
                  </a:lnTo>
                  <a:lnTo>
                    <a:pt x="8260" y="2948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9029;p64">
              <a:extLst>
                <a:ext uri="{FF2B5EF4-FFF2-40B4-BE49-F238E27FC236}">
                  <a16:creationId xmlns:a16="http://schemas.microsoft.com/office/drawing/2014/main" id="{0E31A05F-5BB6-BF82-9E1F-9255D45CC322}"/>
                </a:ext>
              </a:extLst>
            </p:cNvPr>
            <p:cNvSpPr/>
            <p:nvPr/>
          </p:nvSpPr>
          <p:spPr>
            <a:xfrm>
              <a:off x="2740065" y="3624052"/>
              <a:ext cx="216908" cy="15625"/>
            </a:xfrm>
            <a:custGeom>
              <a:avLst/>
              <a:gdLst/>
              <a:ahLst/>
              <a:cxnLst/>
              <a:rect l="l" t="t" r="r" b="b"/>
              <a:pathLst>
                <a:path w="826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8260" y="594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9030;p64">
              <a:extLst>
                <a:ext uri="{FF2B5EF4-FFF2-40B4-BE49-F238E27FC236}">
                  <a16:creationId xmlns:a16="http://schemas.microsoft.com/office/drawing/2014/main" id="{0C2DB605-C17E-EDB2-ABE7-C8FF47CA79B5}"/>
                </a:ext>
              </a:extLst>
            </p:cNvPr>
            <p:cNvSpPr/>
            <p:nvPr/>
          </p:nvSpPr>
          <p:spPr>
            <a:xfrm>
              <a:off x="2770973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9031;p64">
              <a:extLst>
                <a:ext uri="{FF2B5EF4-FFF2-40B4-BE49-F238E27FC236}">
                  <a16:creationId xmlns:a16="http://schemas.microsoft.com/office/drawing/2014/main" id="{0D08D3F4-5341-B274-C606-2A04ACCAE8CA}"/>
                </a:ext>
              </a:extLst>
            </p:cNvPr>
            <p:cNvSpPr/>
            <p:nvPr/>
          </p:nvSpPr>
          <p:spPr>
            <a:xfrm>
              <a:off x="279184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2" y="788"/>
                  </a:cubicBezTo>
                  <a:cubicBezTo>
                    <a:pt x="29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9032;p64">
              <a:extLst>
                <a:ext uri="{FF2B5EF4-FFF2-40B4-BE49-F238E27FC236}">
                  <a16:creationId xmlns:a16="http://schemas.microsoft.com/office/drawing/2014/main" id="{2F635D41-60E1-F6DD-75B4-616090359824}"/>
                </a:ext>
              </a:extLst>
            </p:cNvPr>
            <p:cNvSpPr/>
            <p:nvPr/>
          </p:nvSpPr>
          <p:spPr>
            <a:xfrm>
              <a:off x="281246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9033;p64">
              <a:extLst>
                <a:ext uri="{FF2B5EF4-FFF2-40B4-BE49-F238E27FC236}">
                  <a16:creationId xmlns:a16="http://schemas.microsoft.com/office/drawing/2014/main" id="{BCC335AC-6D15-8A4D-6B0C-DF410E934BFC}"/>
                </a:ext>
              </a:extLst>
            </p:cNvPr>
            <p:cNvSpPr/>
            <p:nvPr/>
          </p:nvSpPr>
          <p:spPr>
            <a:xfrm>
              <a:off x="2833051" y="3644850"/>
              <a:ext cx="10346" cy="20693"/>
            </a:xfrm>
            <a:custGeom>
              <a:avLst/>
              <a:gdLst/>
              <a:ahLst/>
              <a:cxnLst/>
              <a:rect l="l" t="t" r="r" b="b"/>
              <a:pathLst>
                <a:path w="394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20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9034;p64">
              <a:extLst>
                <a:ext uri="{FF2B5EF4-FFF2-40B4-BE49-F238E27FC236}">
                  <a16:creationId xmlns:a16="http://schemas.microsoft.com/office/drawing/2014/main" id="{52739DAE-0C0C-3C94-7D53-024FF2E7149F}"/>
                </a:ext>
              </a:extLst>
            </p:cNvPr>
            <p:cNvSpPr/>
            <p:nvPr/>
          </p:nvSpPr>
          <p:spPr>
            <a:xfrm>
              <a:off x="2853665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19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9035;p64">
              <a:extLst>
                <a:ext uri="{FF2B5EF4-FFF2-40B4-BE49-F238E27FC236}">
                  <a16:creationId xmlns:a16="http://schemas.microsoft.com/office/drawing/2014/main" id="{3F5D7D07-E6FA-D8C7-9ABA-FA70C0F0279D}"/>
                </a:ext>
              </a:extLst>
            </p:cNvPr>
            <p:cNvSpPr/>
            <p:nvPr/>
          </p:nvSpPr>
          <p:spPr>
            <a:xfrm>
              <a:off x="287427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9036;p64">
              <a:extLst>
                <a:ext uri="{FF2B5EF4-FFF2-40B4-BE49-F238E27FC236}">
                  <a16:creationId xmlns:a16="http://schemas.microsoft.com/office/drawing/2014/main" id="{336FA47D-FB7E-6719-438D-7E18A184B452}"/>
                </a:ext>
              </a:extLst>
            </p:cNvPr>
            <p:cNvSpPr/>
            <p:nvPr/>
          </p:nvSpPr>
          <p:spPr>
            <a:xfrm>
              <a:off x="289489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9037;p64">
              <a:extLst>
                <a:ext uri="{FF2B5EF4-FFF2-40B4-BE49-F238E27FC236}">
                  <a16:creationId xmlns:a16="http://schemas.microsoft.com/office/drawing/2014/main" id="{EF02DAE5-FE4A-F41C-867E-0486E9094042}"/>
                </a:ext>
              </a:extLst>
            </p:cNvPr>
            <p:cNvSpPr/>
            <p:nvPr/>
          </p:nvSpPr>
          <p:spPr>
            <a:xfrm>
              <a:off x="2915481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202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403" y="587"/>
                  </a:cubicBezTo>
                  <a:lnTo>
                    <a:pt x="403" y="195"/>
                  </a:lnTo>
                  <a:cubicBezTo>
                    <a:pt x="403" y="65"/>
                    <a:pt x="302" y="1"/>
                    <a:pt x="202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9038;p64">
              <a:extLst>
                <a:ext uri="{FF2B5EF4-FFF2-40B4-BE49-F238E27FC236}">
                  <a16:creationId xmlns:a16="http://schemas.microsoft.com/office/drawing/2014/main" id="{1DE8C7A8-05CC-BD7C-6E43-D1DDF67BF219}"/>
                </a:ext>
              </a:extLst>
            </p:cNvPr>
            <p:cNvSpPr/>
            <p:nvPr/>
          </p:nvSpPr>
          <p:spPr>
            <a:xfrm>
              <a:off x="2650597" y="3696451"/>
              <a:ext cx="333791" cy="10320"/>
            </a:xfrm>
            <a:custGeom>
              <a:avLst/>
              <a:gdLst/>
              <a:ahLst/>
              <a:cxnLst/>
              <a:rect l="l" t="t" r="r" b="b"/>
              <a:pathLst>
                <a:path w="12711" h="393" extrusionOk="0">
                  <a:moveTo>
                    <a:pt x="269" y="0"/>
                  </a:moveTo>
                  <a:cubicBezTo>
                    <a:pt x="1" y="0"/>
                    <a:pt x="1" y="392"/>
                    <a:pt x="269" y="392"/>
                  </a:cubicBezTo>
                  <a:lnTo>
                    <a:pt x="12452" y="392"/>
                  </a:lnTo>
                  <a:cubicBezTo>
                    <a:pt x="12710" y="392"/>
                    <a:pt x="12710" y="0"/>
                    <a:pt x="12452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9039;p64">
              <a:extLst>
                <a:ext uri="{FF2B5EF4-FFF2-40B4-BE49-F238E27FC236}">
                  <a16:creationId xmlns:a16="http://schemas.microsoft.com/office/drawing/2014/main" id="{C9CB7E4C-5636-14F3-CCF2-4D6B02147BB7}"/>
                </a:ext>
              </a:extLst>
            </p:cNvPr>
            <p:cNvSpPr/>
            <p:nvPr/>
          </p:nvSpPr>
          <p:spPr>
            <a:xfrm>
              <a:off x="2735049" y="3608742"/>
              <a:ext cx="226965" cy="20614"/>
            </a:xfrm>
            <a:custGeom>
              <a:avLst/>
              <a:gdLst/>
              <a:ahLst/>
              <a:cxnLst/>
              <a:rect l="l" t="t" r="r" b="b"/>
              <a:pathLst>
                <a:path w="8643" h="785" extrusionOk="0">
                  <a:moveTo>
                    <a:pt x="393" y="0"/>
                  </a:moveTo>
                  <a:cubicBezTo>
                    <a:pt x="173" y="0"/>
                    <a:pt x="0" y="172"/>
                    <a:pt x="0" y="392"/>
                  </a:cubicBezTo>
                  <a:cubicBezTo>
                    <a:pt x="0" y="612"/>
                    <a:pt x="173" y="785"/>
                    <a:pt x="393" y="785"/>
                  </a:cubicBezTo>
                  <a:lnTo>
                    <a:pt x="8250" y="785"/>
                  </a:lnTo>
                  <a:cubicBezTo>
                    <a:pt x="8470" y="785"/>
                    <a:pt x="8642" y="612"/>
                    <a:pt x="8642" y="392"/>
                  </a:cubicBezTo>
                  <a:cubicBezTo>
                    <a:pt x="8642" y="172"/>
                    <a:pt x="8470" y="0"/>
                    <a:pt x="8250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9040;p64">
              <a:extLst>
                <a:ext uri="{FF2B5EF4-FFF2-40B4-BE49-F238E27FC236}">
                  <a16:creationId xmlns:a16="http://schemas.microsoft.com/office/drawing/2014/main" id="{3DB4F661-1B42-D79A-EE93-73040B675898}"/>
                </a:ext>
              </a:extLst>
            </p:cNvPr>
            <p:cNvSpPr/>
            <p:nvPr/>
          </p:nvSpPr>
          <p:spPr>
            <a:xfrm>
              <a:off x="2740065" y="3619036"/>
              <a:ext cx="216908" cy="10320"/>
            </a:xfrm>
            <a:custGeom>
              <a:avLst/>
              <a:gdLst/>
              <a:ahLst/>
              <a:cxnLst/>
              <a:rect l="l" t="t" r="r" b="b"/>
              <a:pathLst>
                <a:path w="8260" h="393" extrusionOk="0">
                  <a:moveTo>
                    <a:pt x="202" y="0"/>
                  </a:moveTo>
                  <a:cubicBezTo>
                    <a:pt x="87" y="0"/>
                    <a:pt x="1" y="87"/>
                    <a:pt x="1" y="201"/>
                  </a:cubicBezTo>
                  <a:cubicBezTo>
                    <a:pt x="1" y="307"/>
                    <a:pt x="87" y="393"/>
                    <a:pt x="202" y="393"/>
                  </a:cubicBezTo>
                  <a:lnTo>
                    <a:pt x="8059" y="393"/>
                  </a:lnTo>
                  <a:cubicBezTo>
                    <a:pt x="8164" y="393"/>
                    <a:pt x="8260" y="307"/>
                    <a:pt x="8260" y="201"/>
                  </a:cubicBezTo>
                  <a:cubicBezTo>
                    <a:pt x="8260" y="87"/>
                    <a:pt x="8164" y="0"/>
                    <a:pt x="805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9041;p64">
              <a:extLst>
                <a:ext uri="{FF2B5EF4-FFF2-40B4-BE49-F238E27FC236}">
                  <a16:creationId xmlns:a16="http://schemas.microsoft.com/office/drawing/2014/main" id="{BC89F97B-08CD-46B7-B83A-C0B7DB100468}"/>
                </a:ext>
              </a:extLst>
            </p:cNvPr>
            <p:cNvSpPr/>
            <p:nvPr/>
          </p:nvSpPr>
          <p:spPr>
            <a:xfrm>
              <a:off x="2770973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9042;p64">
              <a:extLst>
                <a:ext uri="{FF2B5EF4-FFF2-40B4-BE49-F238E27FC236}">
                  <a16:creationId xmlns:a16="http://schemas.microsoft.com/office/drawing/2014/main" id="{88CAD9B1-ACB1-6C57-6A2E-AA9576E28CA5}"/>
                </a:ext>
              </a:extLst>
            </p:cNvPr>
            <p:cNvSpPr/>
            <p:nvPr/>
          </p:nvSpPr>
          <p:spPr>
            <a:xfrm>
              <a:off x="279184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29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9043;p64">
              <a:extLst>
                <a:ext uri="{FF2B5EF4-FFF2-40B4-BE49-F238E27FC236}">
                  <a16:creationId xmlns:a16="http://schemas.microsoft.com/office/drawing/2014/main" id="{B291B6E5-3562-6646-A55A-BCF8B36E4FAC}"/>
                </a:ext>
              </a:extLst>
            </p:cNvPr>
            <p:cNvSpPr/>
            <p:nvPr/>
          </p:nvSpPr>
          <p:spPr>
            <a:xfrm>
              <a:off x="281246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19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9044;p64">
              <a:extLst>
                <a:ext uri="{FF2B5EF4-FFF2-40B4-BE49-F238E27FC236}">
                  <a16:creationId xmlns:a16="http://schemas.microsoft.com/office/drawing/2014/main" id="{835B1F6E-3BCC-134C-D513-E4CB3CD272B0}"/>
                </a:ext>
              </a:extLst>
            </p:cNvPr>
            <p:cNvSpPr/>
            <p:nvPr/>
          </p:nvSpPr>
          <p:spPr>
            <a:xfrm>
              <a:off x="2833051" y="3644928"/>
              <a:ext cx="10346" cy="10320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20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9045;p64">
              <a:extLst>
                <a:ext uri="{FF2B5EF4-FFF2-40B4-BE49-F238E27FC236}">
                  <a16:creationId xmlns:a16="http://schemas.microsoft.com/office/drawing/2014/main" id="{8587275F-D568-859F-2F8C-EFAEA42C796E}"/>
                </a:ext>
              </a:extLst>
            </p:cNvPr>
            <p:cNvSpPr/>
            <p:nvPr/>
          </p:nvSpPr>
          <p:spPr>
            <a:xfrm>
              <a:off x="2853665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9046;p64">
              <a:extLst>
                <a:ext uri="{FF2B5EF4-FFF2-40B4-BE49-F238E27FC236}">
                  <a16:creationId xmlns:a16="http://schemas.microsoft.com/office/drawing/2014/main" id="{AF7F5491-0118-EF58-C376-08BDA6F0AF98}"/>
                </a:ext>
              </a:extLst>
            </p:cNvPr>
            <p:cNvSpPr/>
            <p:nvPr/>
          </p:nvSpPr>
          <p:spPr>
            <a:xfrm>
              <a:off x="287427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9047;p64">
              <a:extLst>
                <a:ext uri="{FF2B5EF4-FFF2-40B4-BE49-F238E27FC236}">
                  <a16:creationId xmlns:a16="http://schemas.microsoft.com/office/drawing/2014/main" id="{43337CD9-9C2F-A111-3766-C53C321FAE89}"/>
                </a:ext>
              </a:extLst>
            </p:cNvPr>
            <p:cNvSpPr/>
            <p:nvPr/>
          </p:nvSpPr>
          <p:spPr>
            <a:xfrm>
              <a:off x="289489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9048;p64">
              <a:extLst>
                <a:ext uri="{FF2B5EF4-FFF2-40B4-BE49-F238E27FC236}">
                  <a16:creationId xmlns:a16="http://schemas.microsoft.com/office/drawing/2014/main" id="{838C1853-D3FA-E40D-4531-6C4DF9D63B7B}"/>
                </a:ext>
              </a:extLst>
            </p:cNvPr>
            <p:cNvSpPr/>
            <p:nvPr/>
          </p:nvSpPr>
          <p:spPr>
            <a:xfrm>
              <a:off x="2915481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403" y="392"/>
                  </a:lnTo>
                  <a:lnTo>
                    <a:pt x="40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9049;p64">
              <a:extLst>
                <a:ext uri="{FF2B5EF4-FFF2-40B4-BE49-F238E27FC236}">
                  <a16:creationId xmlns:a16="http://schemas.microsoft.com/office/drawing/2014/main" id="{FC05BB8E-2137-1A68-8038-83C8CC4C6F06}"/>
                </a:ext>
              </a:extLst>
            </p:cNvPr>
            <p:cNvSpPr/>
            <p:nvPr/>
          </p:nvSpPr>
          <p:spPr>
            <a:xfrm>
              <a:off x="2732081" y="3381777"/>
              <a:ext cx="260027" cy="113391"/>
            </a:xfrm>
            <a:custGeom>
              <a:avLst/>
              <a:gdLst/>
              <a:ahLst/>
              <a:cxnLst/>
              <a:rect l="l" t="t" r="r" b="b"/>
              <a:pathLst>
                <a:path w="9902" h="4318" extrusionOk="0">
                  <a:moveTo>
                    <a:pt x="7150" y="1"/>
                  </a:moveTo>
                  <a:cubicBezTo>
                    <a:pt x="6599" y="1"/>
                    <a:pt x="6077" y="220"/>
                    <a:pt x="5683" y="604"/>
                  </a:cubicBezTo>
                  <a:cubicBezTo>
                    <a:pt x="5383" y="330"/>
                    <a:pt x="5004" y="195"/>
                    <a:pt x="4627" y="195"/>
                  </a:cubicBezTo>
                  <a:cubicBezTo>
                    <a:pt x="4189" y="195"/>
                    <a:pt x="3753" y="378"/>
                    <a:pt x="3444" y="738"/>
                  </a:cubicBezTo>
                  <a:cubicBezTo>
                    <a:pt x="3260" y="633"/>
                    <a:pt x="3062" y="584"/>
                    <a:pt x="2868" y="584"/>
                  </a:cubicBezTo>
                  <a:cubicBezTo>
                    <a:pt x="2356" y="584"/>
                    <a:pt x="1870" y="924"/>
                    <a:pt x="1731" y="1465"/>
                  </a:cubicBezTo>
                  <a:cubicBezTo>
                    <a:pt x="1617" y="1400"/>
                    <a:pt x="1498" y="1370"/>
                    <a:pt x="1382" y="1370"/>
                  </a:cubicBezTo>
                  <a:cubicBezTo>
                    <a:pt x="1039" y="1370"/>
                    <a:pt x="728" y="1634"/>
                    <a:pt x="707" y="2020"/>
                  </a:cubicBezTo>
                  <a:cubicBezTo>
                    <a:pt x="649" y="1982"/>
                    <a:pt x="573" y="1963"/>
                    <a:pt x="506" y="1963"/>
                  </a:cubicBezTo>
                  <a:cubicBezTo>
                    <a:pt x="502" y="1963"/>
                    <a:pt x="497" y="1963"/>
                    <a:pt x="493" y="1963"/>
                  </a:cubicBezTo>
                  <a:cubicBezTo>
                    <a:pt x="185" y="1963"/>
                    <a:pt x="1" y="2311"/>
                    <a:pt x="171" y="2566"/>
                  </a:cubicBezTo>
                  <a:cubicBezTo>
                    <a:pt x="249" y="2687"/>
                    <a:pt x="374" y="2746"/>
                    <a:pt x="500" y="2746"/>
                  </a:cubicBezTo>
                  <a:cubicBezTo>
                    <a:pt x="651" y="2746"/>
                    <a:pt x="801" y="2661"/>
                    <a:pt x="869" y="2499"/>
                  </a:cubicBezTo>
                  <a:cubicBezTo>
                    <a:pt x="1005" y="2663"/>
                    <a:pt x="1198" y="2744"/>
                    <a:pt x="1391" y="2744"/>
                  </a:cubicBezTo>
                  <a:cubicBezTo>
                    <a:pt x="1591" y="2744"/>
                    <a:pt x="1790" y="2656"/>
                    <a:pt x="1922" y="2480"/>
                  </a:cubicBezTo>
                  <a:cubicBezTo>
                    <a:pt x="2155" y="2780"/>
                    <a:pt x="2503" y="2943"/>
                    <a:pt x="2858" y="2943"/>
                  </a:cubicBezTo>
                  <a:cubicBezTo>
                    <a:pt x="3057" y="2943"/>
                    <a:pt x="3258" y="2892"/>
                    <a:pt x="3444" y="2786"/>
                  </a:cubicBezTo>
                  <a:cubicBezTo>
                    <a:pt x="3750" y="3143"/>
                    <a:pt x="4184" y="3335"/>
                    <a:pt x="4629" y="3335"/>
                  </a:cubicBezTo>
                  <a:cubicBezTo>
                    <a:pt x="4852" y="3335"/>
                    <a:pt x="5077" y="3287"/>
                    <a:pt x="5291" y="3188"/>
                  </a:cubicBezTo>
                  <a:cubicBezTo>
                    <a:pt x="5701" y="3939"/>
                    <a:pt x="6447" y="4318"/>
                    <a:pt x="7193" y="4318"/>
                  </a:cubicBezTo>
                  <a:cubicBezTo>
                    <a:pt x="7911" y="4318"/>
                    <a:pt x="8630" y="3968"/>
                    <a:pt x="9052" y="3265"/>
                  </a:cubicBezTo>
                  <a:cubicBezTo>
                    <a:pt x="9902" y="1823"/>
                    <a:pt x="8866" y="1"/>
                    <a:pt x="7199" y="1"/>
                  </a:cubicBezTo>
                  <a:cubicBezTo>
                    <a:pt x="7195" y="1"/>
                    <a:pt x="7190" y="1"/>
                    <a:pt x="7186" y="1"/>
                  </a:cubicBezTo>
                  <a:cubicBezTo>
                    <a:pt x="7174" y="1"/>
                    <a:pt x="7162" y="1"/>
                    <a:pt x="715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9050;p64">
              <a:extLst>
                <a:ext uri="{FF2B5EF4-FFF2-40B4-BE49-F238E27FC236}">
                  <a16:creationId xmlns:a16="http://schemas.microsoft.com/office/drawing/2014/main" id="{4371B804-146D-40CD-2830-D66F323D18DB}"/>
                </a:ext>
              </a:extLst>
            </p:cNvPr>
            <p:cNvSpPr/>
            <p:nvPr/>
          </p:nvSpPr>
          <p:spPr>
            <a:xfrm>
              <a:off x="2731845" y="3397612"/>
              <a:ext cx="241487" cy="97320"/>
            </a:xfrm>
            <a:custGeom>
              <a:avLst/>
              <a:gdLst/>
              <a:ahLst/>
              <a:cxnLst/>
              <a:rect l="l" t="t" r="r" b="b"/>
              <a:pathLst>
                <a:path w="9196" h="3706" extrusionOk="0">
                  <a:moveTo>
                    <a:pt x="2668" y="1"/>
                  </a:moveTo>
                  <a:cubicBezTo>
                    <a:pt x="2209" y="78"/>
                    <a:pt x="1845" y="413"/>
                    <a:pt x="1721" y="853"/>
                  </a:cubicBezTo>
                  <a:cubicBezTo>
                    <a:pt x="1612" y="791"/>
                    <a:pt x="1497" y="763"/>
                    <a:pt x="1385" y="763"/>
                  </a:cubicBezTo>
                  <a:cubicBezTo>
                    <a:pt x="1043" y="763"/>
                    <a:pt x="728" y="1026"/>
                    <a:pt x="706" y="1408"/>
                  </a:cubicBezTo>
                  <a:cubicBezTo>
                    <a:pt x="649" y="1379"/>
                    <a:pt x="572" y="1360"/>
                    <a:pt x="505" y="1360"/>
                  </a:cubicBezTo>
                  <a:cubicBezTo>
                    <a:pt x="501" y="1360"/>
                    <a:pt x="497" y="1360"/>
                    <a:pt x="493" y="1360"/>
                  </a:cubicBezTo>
                  <a:cubicBezTo>
                    <a:pt x="184" y="1360"/>
                    <a:pt x="0" y="1708"/>
                    <a:pt x="170" y="1963"/>
                  </a:cubicBezTo>
                  <a:cubicBezTo>
                    <a:pt x="248" y="2084"/>
                    <a:pt x="374" y="2143"/>
                    <a:pt x="499" y="2143"/>
                  </a:cubicBezTo>
                  <a:cubicBezTo>
                    <a:pt x="650" y="2143"/>
                    <a:pt x="801" y="2058"/>
                    <a:pt x="869" y="1896"/>
                  </a:cubicBezTo>
                  <a:cubicBezTo>
                    <a:pt x="1005" y="2060"/>
                    <a:pt x="1198" y="2141"/>
                    <a:pt x="1390" y="2141"/>
                  </a:cubicBezTo>
                  <a:cubicBezTo>
                    <a:pt x="1590" y="2141"/>
                    <a:pt x="1790" y="2053"/>
                    <a:pt x="1922" y="1877"/>
                  </a:cubicBezTo>
                  <a:cubicBezTo>
                    <a:pt x="2154" y="2182"/>
                    <a:pt x="2502" y="2347"/>
                    <a:pt x="2859" y="2347"/>
                  </a:cubicBezTo>
                  <a:cubicBezTo>
                    <a:pt x="3061" y="2347"/>
                    <a:pt x="3266" y="2294"/>
                    <a:pt x="3453" y="2183"/>
                  </a:cubicBezTo>
                  <a:cubicBezTo>
                    <a:pt x="3759" y="2540"/>
                    <a:pt x="4193" y="2732"/>
                    <a:pt x="4638" y="2732"/>
                  </a:cubicBezTo>
                  <a:cubicBezTo>
                    <a:pt x="4861" y="2732"/>
                    <a:pt x="5086" y="2684"/>
                    <a:pt x="5300" y="2585"/>
                  </a:cubicBezTo>
                  <a:cubicBezTo>
                    <a:pt x="5715" y="3339"/>
                    <a:pt x="6454" y="3705"/>
                    <a:pt x="7190" y="3705"/>
                  </a:cubicBezTo>
                  <a:cubicBezTo>
                    <a:pt x="8015" y="3705"/>
                    <a:pt x="8836" y="3245"/>
                    <a:pt x="9195" y="2355"/>
                  </a:cubicBezTo>
                  <a:lnTo>
                    <a:pt x="9195" y="2355"/>
                  </a:lnTo>
                  <a:cubicBezTo>
                    <a:pt x="8841" y="2604"/>
                    <a:pt x="8410" y="2729"/>
                    <a:pt x="7980" y="2729"/>
                  </a:cubicBezTo>
                  <a:cubicBezTo>
                    <a:pt x="7214" y="2729"/>
                    <a:pt x="6506" y="2327"/>
                    <a:pt x="6113" y="1666"/>
                  </a:cubicBezTo>
                  <a:cubicBezTo>
                    <a:pt x="6101" y="1641"/>
                    <a:pt x="6079" y="1628"/>
                    <a:pt x="6055" y="1628"/>
                  </a:cubicBezTo>
                  <a:cubicBezTo>
                    <a:pt x="6043" y="1628"/>
                    <a:pt x="6030" y="1631"/>
                    <a:pt x="6018" y="1637"/>
                  </a:cubicBezTo>
                  <a:cubicBezTo>
                    <a:pt x="5823" y="1716"/>
                    <a:pt x="5621" y="1754"/>
                    <a:pt x="5422" y="1754"/>
                  </a:cubicBezTo>
                  <a:cubicBezTo>
                    <a:pt x="4868" y="1754"/>
                    <a:pt x="4337" y="1462"/>
                    <a:pt x="4056" y="948"/>
                  </a:cubicBezTo>
                  <a:cubicBezTo>
                    <a:pt x="4040" y="925"/>
                    <a:pt x="4005" y="908"/>
                    <a:pt x="3977" y="908"/>
                  </a:cubicBezTo>
                  <a:cubicBezTo>
                    <a:pt x="3971" y="908"/>
                    <a:pt x="3965" y="908"/>
                    <a:pt x="3960" y="910"/>
                  </a:cubicBezTo>
                  <a:cubicBezTo>
                    <a:pt x="3855" y="948"/>
                    <a:pt x="3759" y="958"/>
                    <a:pt x="3654" y="968"/>
                  </a:cubicBezTo>
                  <a:cubicBezTo>
                    <a:pt x="3118" y="958"/>
                    <a:pt x="2678" y="527"/>
                    <a:pt x="2668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C16705FD-879E-EEA1-BB27-45C4CDC77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>
            <a:extLst>
              <a:ext uri="{FF2B5EF4-FFF2-40B4-BE49-F238E27FC236}">
                <a16:creationId xmlns:a16="http://schemas.microsoft.com/office/drawing/2014/main" id="{FD2FC458-B912-69FA-BE99-983584B7BC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97150" y="1267833"/>
            <a:ext cx="4989184" cy="357990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413" name="Google Shape;413;p31">
            <a:extLst>
              <a:ext uri="{FF2B5EF4-FFF2-40B4-BE49-F238E27FC236}">
                <a16:creationId xmlns:a16="http://schemas.microsoft.com/office/drawing/2014/main" id="{5E8B2461-A25A-78BA-B228-C35285F82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Схема подключения перчатки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600" name="Google Shape;7894;p63">
            <a:extLst>
              <a:ext uri="{FF2B5EF4-FFF2-40B4-BE49-F238E27FC236}">
                <a16:creationId xmlns:a16="http://schemas.microsoft.com/office/drawing/2014/main" id="{E020B012-7D16-9F76-7193-0BC581AA9394}"/>
              </a:ext>
            </a:extLst>
          </p:cNvPr>
          <p:cNvGrpSpPr/>
          <p:nvPr/>
        </p:nvGrpSpPr>
        <p:grpSpPr>
          <a:xfrm>
            <a:off x="8021360" y="353471"/>
            <a:ext cx="638119" cy="638224"/>
            <a:chOff x="1282755" y="1952089"/>
            <a:chExt cx="363278" cy="363338"/>
          </a:xfrm>
        </p:grpSpPr>
        <p:sp>
          <p:nvSpPr>
            <p:cNvPr id="10601" name="Google Shape;7895;p63">
              <a:extLst>
                <a:ext uri="{FF2B5EF4-FFF2-40B4-BE49-F238E27FC236}">
                  <a16:creationId xmlns:a16="http://schemas.microsoft.com/office/drawing/2014/main" id="{12C8B439-A9B2-5A8F-1869-F4CEE0A41E53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7896;p63">
              <a:extLst>
                <a:ext uri="{FF2B5EF4-FFF2-40B4-BE49-F238E27FC236}">
                  <a16:creationId xmlns:a16="http://schemas.microsoft.com/office/drawing/2014/main" id="{7EAC59EF-0B56-C0FD-0EAF-5B28D9ED5E47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7897;p63">
              <a:extLst>
                <a:ext uri="{FF2B5EF4-FFF2-40B4-BE49-F238E27FC236}">
                  <a16:creationId xmlns:a16="http://schemas.microsoft.com/office/drawing/2014/main" id="{CE1E920F-471F-EB97-08B7-2DB5FACB83B2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7898;p63">
              <a:extLst>
                <a:ext uri="{FF2B5EF4-FFF2-40B4-BE49-F238E27FC236}">
                  <a16:creationId xmlns:a16="http://schemas.microsoft.com/office/drawing/2014/main" id="{F9FC74A2-61E5-DE72-350C-C3B31C1E4A19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7899;p63">
              <a:extLst>
                <a:ext uri="{FF2B5EF4-FFF2-40B4-BE49-F238E27FC236}">
                  <a16:creationId xmlns:a16="http://schemas.microsoft.com/office/drawing/2014/main" id="{49CA2480-640A-2D95-E5A1-21F65168FC19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7900;p63">
              <a:extLst>
                <a:ext uri="{FF2B5EF4-FFF2-40B4-BE49-F238E27FC236}">
                  <a16:creationId xmlns:a16="http://schemas.microsoft.com/office/drawing/2014/main" id="{27AD081D-4308-2314-2E99-D7260FA24A69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7901;p63">
              <a:extLst>
                <a:ext uri="{FF2B5EF4-FFF2-40B4-BE49-F238E27FC236}">
                  <a16:creationId xmlns:a16="http://schemas.microsoft.com/office/drawing/2014/main" id="{EA01752E-4F9F-8791-DEE0-8DDEF31F8572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8" name="Google Shape;9015;p64">
            <a:extLst>
              <a:ext uri="{FF2B5EF4-FFF2-40B4-BE49-F238E27FC236}">
                <a16:creationId xmlns:a16="http://schemas.microsoft.com/office/drawing/2014/main" id="{D1D6C174-94FE-DDF2-3118-4BE5C8877067}"/>
              </a:ext>
            </a:extLst>
          </p:cNvPr>
          <p:cNvGrpSpPr/>
          <p:nvPr/>
        </p:nvGrpSpPr>
        <p:grpSpPr>
          <a:xfrm>
            <a:off x="0" y="4117096"/>
            <a:ext cx="1078568" cy="1026404"/>
            <a:chOff x="2650597" y="3381777"/>
            <a:chExt cx="341511" cy="324994"/>
          </a:xfrm>
        </p:grpSpPr>
        <p:sp>
          <p:nvSpPr>
            <p:cNvPr id="10609" name="Google Shape;9016;p64">
              <a:extLst>
                <a:ext uri="{FF2B5EF4-FFF2-40B4-BE49-F238E27FC236}">
                  <a16:creationId xmlns:a16="http://schemas.microsoft.com/office/drawing/2014/main" id="{4F6B0A5E-C4A9-34C8-307D-07F11579E01D}"/>
                </a:ext>
              </a:extLst>
            </p:cNvPr>
            <p:cNvSpPr/>
            <p:nvPr/>
          </p:nvSpPr>
          <p:spPr>
            <a:xfrm>
              <a:off x="2672970" y="3644928"/>
              <a:ext cx="51811" cy="56800"/>
            </a:xfrm>
            <a:custGeom>
              <a:avLst/>
              <a:gdLst/>
              <a:ahLst/>
              <a:cxnLst/>
              <a:rect l="l" t="t" r="r" b="b"/>
              <a:pathLst>
                <a:path w="1973" h="2163" extrusionOk="0">
                  <a:moveTo>
                    <a:pt x="1" y="0"/>
                  </a:moveTo>
                  <a:lnTo>
                    <a:pt x="1" y="2163"/>
                  </a:lnTo>
                  <a:lnTo>
                    <a:pt x="1972" y="216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9017;p64">
              <a:extLst>
                <a:ext uri="{FF2B5EF4-FFF2-40B4-BE49-F238E27FC236}">
                  <a16:creationId xmlns:a16="http://schemas.microsoft.com/office/drawing/2014/main" id="{2677A7DD-3E8B-97B2-3380-92DD67DABD52}"/>
                </a:ext>
              </a:extLst>
            </p:cNvPr>
            <p:cNvSpPr/>
            <p:nvPr/>
          </p:nvSpPr>
          <p:spPr>
            <a:xfrm>
              <a:off x="2672970" y="3644928"/>
              <a:ext cx="51811" cy="15336"/>
            </a:xfrm>
            <a:custGeom>
              <a:avLst/>
              <a:gdLst/>
              <a:ahLst/>
              <a:cxnLst/>
              <a:rect l="l" t="t" r="r" b="b"/>
              <a:pathLst>
                <a:path w="1973" h="584" extrusionOk="0">
                  <a:moveTo>
                    <a:pt x="1" y="0"/>
                  </a:moveTo>
                  <a:lnTo>
                    <a:pt x="1" y="584"/>
                  </a:lnTo>
                  <a:lnTo>
                    <a:pt x="1972" y="584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9018;p64">
              <a:extLst>
                <a:ext uri="{FF2B5EF4-FFF2-40B4-BE49-F238E27FC236}">
                  <a16:creationId xmlns:a16="http://schemas.microsoft.com/office/drawing/2014/main" id="{696232D3-60C1-7F8C-C3FC-97E961116457}"/>
                </a:ext>
              </a:extLst>
            </p:cNvPr>
            <p:cNvSpPr/>
            <p:nvPr/>
          </p:nvSpPr>
          <p:spPr>
            <a:xfrm>
              <a:off x="2667955" y="3629330"/>
              <a:ext cx="56564" cy="20640"/>
            </a:xfrm>
            <a:custGeom>
              <a:avLst/>
              <a:gdLst/>
              <a:ahLst/>
              <a:cxnLst/>
              <a:rect l="l" t="t" r="r" b="b"/>
              <a:pathLst>
                <a:path w="2154" h="786" extrusionOk="0">
                  <a:moveTo>
                    <a:pt x="393" y="1"/>
                  </a:moveTo>
                  <a:cubicBezTo>
                    <a:pt x="172" y="1"/>
                    <a:pt x="0" y="173"/>
                    <a:pt x="0" y="393"/>
                  </a:cubicBezTo>
                  <a:cubicBezTo>
                    <a:pt x="0" y="613"/>
                    <a:pt x="172" y="786"/>
                    <a:pt x="393" y="786"/>
                  </a:cubicBezTo>
                  <a:lnTo>
                    <a:pt x="2153" y="78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9019;p64">
              <a:extLst>
                <a:ext uri="{FF2B5EF4-FFF2-40B4-BE49-F238E27FC236}">
                  <a16:creationId xmlns:a16="http://schemas.microsoft.com/office/drawing/2014/main" id="{2BA598BA-FB7F-6DFD-CCF0-2F154D3101C7}"/>
                </a:ext>
              </a:extLst>
            </p:cNvPr>
            <p:cNvSpPr/>
            <p:nvPr/>
          </p:nvSpPr>
          <p:spPr>
            <a:xfrm>
              <a:off x="2672970" y="3639650"/>
              <a:ext cx="51548" cy="10320"/>
            </a:xfrm>
            <a:custGeom>
              <a:avLst/>
              <a:gdLst/>
              <a:ahLst/>
              <a:cxnLst/>
              <a:rect l="l" t="t" r="r" b="b"/>
              <a:pathLst>
                <a:path w="1963" h="393" extrusionOk="0">
                  <a:moveTo>
                    <a:pt x="202" y="0"/>
                  </a:moveTo>
                  <a:cubicBezTo>
                    <a:pt x="87" y="0"/>
                    <a:pt x="1" y="86"/>
                    <a:pt x="1" y="201"/>
                  </a:cubicBezTo>
                  <a:cubicBezTo>
                    <a:pt x="1" y="306"/>
                    <a:pt x="87" y="393"/>
                    <a:pt x="202" y="393"/>
                  </a:cubicBezTo>
                  <a:lnTo>
                    <a:pt x="1962" y="39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9020;p64">
              <a:extLst>
                <a:ext uri="{FF2B5EF4-FFF2-40B4-BE49-F238E27FC236}">
                  <a16:creationId xmlns:a16="http://schemas.microsoft.com/office/drawing/2014/main" id="{031DF7F0-B9F0-0307-B90F-E2072AA48819}"/>
                </a:ext>
              </a:extLst>
            </p:cNvPr>
            <p:cNvSpPr/>
            <p:nvPr/>
          </p:nvSpPr>
          <p:spPr>
            <a:xfrm>
              <a:off x="2719477" y="3469249"/>
              <a:ext cx="41228" cy="232243"/>
            </a:xfrm>
            <a:custGeom>
              <a:avLst/>
              <a:gdLst/>
              <a:ahLst/>
              <a:cxnLst/>
              <a:rect l="l" t="t" r="r" b="b"/>
              <a:pathLst>
                <a:path w="1570" h="8844" extrusionOk="0">
                  <a:moveTo>
                    <a:pt x="392" y="1"/>
                  </a:moveTo>
                  <a:cubicBezTo>
                    <a:pt x="287" y="1"/>
                    <a:pt x="191" y="87"/>
                    <a:pt x="191" y="201"/>
                  </a:cubicBezTo>
                  <a:lnTo>
                    <a:pt x="0" y="8843"/>
                  </a:lnTo>
                  <a:lnTo>
                    <a:pt x="1570" y="8843"/>
                  </a:lnTo>
                  <a:lnTo>
                    <a:pt x="1378" y="201"/>
                  </a:lnTo>
                  <a:cubicBezTo>
                    <a:pt x="1378" y="87"/>
                    <a:pt x="1292" y="1"/>
                    <a:pt x="1187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9021;p64">
              <a:extLst>
                <a:ext uri="{FF2B5EF4-FFF2-40B4-BE49-F238E27FC236}">
                  <a16:creationId xmlns:a16="http://schemas.microsoft.com/office/drawing/2014/main" id="{3E72A21D-B969-DBBF-504F-2E5B63129B8D}"/>
                </a:ext>
              </a:extLst>
            </p:cNvPr>
            <p:cNvSpPr/>
            <p:nvPr/>
          </p:nvSpPr>
          <p:spPr>
            <a:xfrm>
              <a:off x="2781293" y="3526286"/>
              <a:ext cx="31197" cy="82456"/>
            </a:xfrm>
            <a:custGeom>
              <a:avLst/>
              <a:gdLst/>
              <a:ahLst/>
              <a:cxnLst/>
              <a:rect l="l" t="t" r="r" b="b"/>
              <a:pathLst>
                <a:path w="1188" h="3140" extrusionOk="0">
                  <a:moveTo>
                    <a:pt x="367" y="0"/>
                  </a:moveTo>
                  <a:cubicBezTo>
                    <a:pt x="269" y="0"/>
                    <a:pt x="192" y="83"/>
                    <a:pt x="192" y="183"/>
                  </a:cubicBezTo>
                  <a:lnTo>
                    <a:pt x="0" y="3140"/>
                  </a:lnTo>
                  <a:lnTo>
                    <a:pt x="1187" y="3140"/>
                  </a:lnTo>
                  <a:lnTo>
                    <a:pt x="996" y="183"/>
                  </a:lnTo>
                  <a:cubicBezTo>
                    <a:pt x="996" y="78"/>
                    <a:pt x="910" y="1"/>
                    <a:pt x="804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9022;p64">
              <a:extLst>
                <a:ext uri="{FF2B5EF4-FFF2-40B4-BE49-F238E27FC236}">
                  <a16:creationId xmlns:a16="http://schemas.microsoft.com/office/drawing/2014/main" id="{662561EF-CA56-80B9-000F-DEC208D5CE67}"/>
                </a:ext>
              </a:extLst>
            </p:cNvPr>
            <p:cNvSpPr/>
            <p:nvPr/>
          </p:nvSpPr>
          <p:spPr>
            <a:xfrm>
              <a:off x="2724230" y="3469249"/>
              <a:ext cx="31696" cy="15598"/>
            </a:xfrm>
            <a:custGeom>
              <a:avLst/>
              <a:gdLst/>
              <a:ahLst/>
              <a:cxnLst/>
              <a:rect l="l" t="t" r="r" b="b"/>
              <a:pathLst>
                <a:path w="1207" h="594" extrusionOk="0">
                  <a:moveTo>
                    <a:pt x="211" y="1"/>
                  </a:moveTo>
                  <a:cubicBezTo>
                    <a:pt x="97" y="1"/>
                    <a:pt x="10" y="87"/>
                    <a:pt x="10" y="201"/>
                  </a:cubicBezTo>
                  <a:lnTo>
                    <a:pt x="1" y="594"/>
                  </a:lnTo>
                  <a:lnTo>
                    <a:pt x="1207" y="594"/>
                  </a:lnTo>
                  <a:lnTo>
                    <a:pt x="1197" y="201"/>
                  </a:lnTo>
                  <a:cubicBezTo>
                    <a:pt x="1197" y="87"/>
                    <a:pt x="1111" y="1"/>
                    <a:pt x="100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9023;p64">
              <a:extLst>
                <a:ext uri="{FF2B5EF4-FFF2-40B4-BE49-F238E27FC236}">
                  <a16:creationId xmlns:a16="http://schemas.microsoft.com/office/drawing/2014/main" id="{52A2DEB5-CC3D-8036-2532-8A77F37242E8}"/>
                </a:ext>
              </a:extLst>
            </p:cNvPr>
            <p:cNvSpPr/>
            <p:nvPr/>
          </p:nvSpPr>
          <p:spPr>
            <a:xfrm>
              <a:off x="2785573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04" y="0"/>
                  </a:moveTo>
                  <a:cubicBezTo>
                    <a:pt x="106" y="0"/>
                    <a:pt x="29" y="83"/>
                    <a:pt x="29" y="183"/>
                  </a:cubicBezTo>
                  <a:lnTo>
                    <a:pt x="0" y="585"/>
                  </a:lnTo>
                  <a:lnTo>
                    <a:pt x="861" y="585"/>
                  </a:lnTo>
                  <a:lnTo>
                    <a:pt x="833" y="183"/>
                  </a:lnTo>
                  <a:cubicBezTo>
                    <a:pt x="833" y="83"/>
                    <a:pt x="755" y="0"/>
                    <a:pt x="657" y="0"/>
                  </a:cubicBezTo>
                  <a:cubicBezTo>
                    <a:pt x="652" y="0"/>
                    <a:pt x="647" y="0"/>
                    <a:pt x="641" y="1"/>
                  </a:cubicBezTo>
                  <a:lnTo>
                    <a:pt x="220" y="1"/>
                  </a:lnTo>
                  <a:cubicBezTo>
                    <a:pt x="215" y="0"/>
                    <a:pt x="209" y="0"/>
                    <a:pt x="20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9024;p64">
              <a:extLst>
                <a:ext uri="{FF2B5EF4-FFF2-40B4-BE49-F238E27FC236}">
                  <a16:creationId xmlns:a16="http://schemas.microsoft.com/office/drawing/2014/main" id="{4585A997-C8D8-BB1E-73AF-BEF9BFB677D3}"/>
                </a:ext>
              </a:extLst>
            </p:cNvPr>
            <p:cNvSpPr/>
            <p:nvPr/>
          </p:nvSpPr>
          <p:spPr>
            <a:xfrm>
              <a:off x="2833051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8" y="0"/>
                  </a:moveTo>
                  <a:cubicBezTo>
                    <a:pt x="270" y="0"/>
                    <a:pt x="192" y="83"/>
                    <a:pt x="183" y="183"/>
                  </a:cubicBezTo>
                  <a:lnTo>
                    <a:pt x="1" y="3140"/>
                  </a:lnTo>
                  <a:lnTo>
                    <a:pt x="1178" y="3140"/>
                  </a:lnTo>
                  <a:lnTo>
                    <a:pt x="996" y="183"/>
                  </a:lnTo>
                  <a:cubicBezTo>
                    <a:pt x="987" y="83"/>
                    <a:pt x="909" y="0"/>
                    <a:pt x="811" y="0"/>
                  </a:cubicBezTo>
                  <a:cubicBezTo>
                    <a:pt x="806" y="0"/>
                    <a:pt x="801" y="0"/>
                    <a:pt x="795" y="1"/>
                  </a:cubicBezTo>
                  <a:lnTo>
                    <a:pt x="384" y="1"/>
                  </a:lnTo>
                  <a:cubicBezTo>
                    <a:pt x="378" y="0"/>
                    <a:pt x="373" y="0"/>
                    <a:pt x="368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9025;p64">
              <a:extLst>
                <a:ext uri="{FF2B5EF4-FFF2-40B4-BE49-F238E27FC236}">
                  <a16:creationId xmlns:a16="http://schemas.microsoft.com/office/drawing/2014/main" id="{B6EC3B9C-F3EF-2238-0DFC-6B4256ABEA1F}"/>
                </a:ext>
              </a:extLst>
            </p:cNvPr>
            <p:cNvSpPr/>
            <p:nvPr/>
          </p:nvSpPr>
          <p:spPr>
            <a:xfrm>
              <a:off x="2837069" y="3526286"/>
              <a:ext cx="22662" cy="15362"/>
            </a:xfrm>
            <a:custGeom>
              <a:avLst/>
              <a:gdLst/>
              <a:ahLst/>
              <a:cxnLst/>
              <a:rect l="l" t="t" r="r" b="b"/>
              <a:pathLst>
                <a:path w="863" h="585" extrusionOk="0">
                  <a:moveTo>
                    <a:pt x="215" y="0"/>
                  </a:moveTo>
                  <a:cubicBezTo>
                    <a:pt x="117" y="0"/>
                    <a:pt x="39" y="83"/>
                    <a:pt x="30" y="183"/>
                  </a:cubicBezTo>
                  <a:lnTo>
                    <a:pt x="1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6" y="0"/>
                    <a:pt x="658" y="0"/>
                  </a:cubicBezTo>
                  <a:cubicBezTo>
                    <a:pt x="653" y="0"/>
                    <a:pt x="648" y="0"/>
                    <a:pt x="642" y="1"/>
                  </a:cubicBezTo>
                  <a:lnTo>
                    <a:pt x="231" y="1"/>
                  </a:ln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9026;p64">
              <a:extLst>
                <a:ext uri="{FF2B5EF4-FFF2-40B4-BE49-F238E27FC236}">
                  <a16:creationId xmlns:a16="http://schemas.microsoft.com/office/drawing/2014/main" id="{7789056F-4172-9677-DCC0-E0289CA504E8}"/>
                </a:ext>
              </a:extLst>
            </p:cNvPr>
            <p:cNvSpPr/>
            <p:nvPr/>
          </p:nvSpPr>
          <p:spPr>
            <a:xfrm>
              <a:off x="2884836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7" y="0"/>
                  </a:moveTo>
                  <a:cubicBezTo>
                    <a:pt x="269" y="0"/>
                    <a:pt x="191" y="83"/>
                    <a:pt x="182" y="183"/>
                  </a:cubicBezTo>
                  <a:lnTo>
                    <a:pt x="0" y="3140"/>
                  </a:lnTo>
                  <a:lnTo>
                    <a:pt x="1177" y="3140"/>
                  </a:lnTo>
                  <a:lnTo>
                    <a:pt x="996" y="183"/>
                  </a:lnTo>
                  <a:cubicBezTo>
                    <a:pt x="987" y="83"/>
                    <a:pt x="908" y="0"/>
                    <a:pt x="811" y="0"/>
                  </a:cubicBezTo>
                  <a:cubicBezTo>
                    <a:pt x="805" y="0"/>
                    <a:pt x="800" y="0"/>
                    <a:pt x="795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9027;p64">
              <a:extLst>
                <a:ext uri="{FF2B5EF4-FFF2-40B4-BE49-F238E27FC236}">
                  <a16:creationId xmlns:a16="http://schemas.microsoft.com/office/drawing/2014/main" id="{59484DC6-7BE1-63B8-3435-C806DDF1B35D}"/>
                </a:ext>
              </a:extLst>
            </p:cNvPr>
            <p:cNvSpPr/>
            <p:nvPr/>
          </p:nvSpPr>
          <p:spPr>
            <a:xfrm>
              <a:off x="2888854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14" y="0"/>
                  </a:moveTo>
                  <a:cubicBezTo>
                    <a:pt x="116" y="0"/>
                    <a:pt x="38" y="83"/>
                    <a:pt x="29" y="183"/>
                  </a:cubicBezTo>
                  <a:lnTo>
                    <a:pt x="0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5" y="0"/>
                    <a:pt x="658" y="0"/>
                  </a:cubicBezTo>
                  <a:cubicBezTo>
                    <a:pt x="652" y="0"/>
                    <a:pt x="647" y="0"/>
                    <a:pt x="642" y="1"/>
                  </a:cubicBezTo>
                  <a:lnTo>
                    <a:pt x="230" y="1"/>
                  </a:lnTo>
                  <a:cubicBezTo>
                    <a:pt x="225" y="0"/>
                    <a:pt x="219" y="0"/>
                    <a:pt x="21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9028;p64">
              <a:extLst>
                <a:ext uri="{FF2B5EF4-FFF2-40B4-BE49-F238E27FC236}">
                  <a16:creationId xmlns:a16="http://schemas.microsoft.com/office/drawing/2014/main" id="{FF750D1E-FE35-C45A-EE38-27E9440A1BF6}"/>
                </a:ext>
              </a:extLst>
            </p:cNvPr>
            <p:cNvSpPr/>
            <p:nvPr/>
          </p:nvSpPr>
          <p:spPr>
            <a:xfrm>
              <a:off x="2740065" y="3624052"/>
              <a:ext cx="216908" cy="77441"/>
            </a:xfrm>
            <a:custGeom>
              <a:avLst/>
              <a:gdLst/>
              <a:ahLst/>
              <a:cxnLst/>
              <a:rect l="l" t="t" r="r" b="b"/>
              <a:pathLst>
                <a:path w="8260" h="2949" extrusionOk="0">
                  <a:moveTo>
                    <a:pt x="1" y="1"/>
                  </a:moveTo>
                  <a:lnTo>
                    <a:pt x="1" y="2948"/>
                  </a:lnTo>
                  <a:lnTo>
                    <a:pt x="8260" y="2948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9029;p64">
              <a:extLst>
                <a:ext uri="{FF2B5EF4-FFF2-40B4-BE49-F238E27FC236}">
                  <a16:creationId xmlns:a16="http://schemas.microsoft.com/office/drawing/2014/main" id="{A2C7DBC9-838C-5B92-5430-B8E1C76465B8}"/>
                </a:ext>
              </a:extLst>
            </p:cNvPr>
            <p:cNvSpPr/>
            <p:nvPr/>
          </p:nvSpPr>
          <p:spPr>
            <a:xfrm>
              <a:off x="2740065" y="3624052"/>
              <a:ext cx="216908" cy="15625"/>
            </a:xfrm>
            <a:custGeom>
              <a:avLst/>
              <a:gdLst/>
              <a:ahLst/>
              <a:cxnLst/>
              <a:rect l="l" t="t" r="r" b="b"/>
              <a:pathLst>
                <a:path w="826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8260" y="594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9030;p64">
              <a:extLst>
                <a:ext uri="{FF2B5EF4-FFF2-40B4-BE49-F238E27FC236}">
                  <a16:creationId xmlns:a16="http://schemas.microsoft.com/office/drawing/2014/main" id="{535E21AD-1359-FAA2-8005-D2A303BD7860}"/>
                </a:ext>
              </a:extLst>
            </p:cNvPr>
            <p:cNvSpPr/>
            <p:nvPr/>
          </p:nvSpPr>
          <p:spPr>
            <a:xfrm>
              <a:off x="2770973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9031;p64">
              <a:extLst>
                <a:ext uri="{FF2B5EF4-FFF2-40B4-BE49-F238E27FC236}">
                  <a16:creationId xmlns:a16="http://schemas.microsoft.com/office/drawing/2014/main" id="{323C3BCC-37AD-79E3-6264-8B8FD1541BCA}"/>
                </a:ext>
              </a:extLst>
            </p:cNvPr>
            <p:cNvSpPr/>
            <p:nvPr/>
          </p:nvSpPr>
          <p:spPr>
            <a:xfrm>
              <a:off x="279184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2" y="788"/>
                  </a:cubicBezTo>
                  <a:cubicBezTo>
                    <a:pt x="29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9032;p64">
              <a:extLst>
                <a:ext uri="{FF2B5EF4-FFF2-40B4-BE49-F238E27FC236}">
                  <a16:creationId xmlns:a16="http://schemas.microsoft.com/office/drawing/2014/main" id="{BB7F00C0-314F-E17D-0536-EF15119DDB30}"/>
                </a:ext>
              </a:extLst>
            </p:cNvPr>
            <p:cNvSpPr/>
            <p:nvPr/>
          </p:nvSpPr>
          <p:spPr>
            <a:xfrm>
              <a:off x="281246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9033;p64">
              <a:extLst>
                <a:ext uri="{FF2B5EF4-FFF2-40B4-BE49-F238E27FC236}">
                  <a16:creationId xmlns:a16="http://schemas.microsoft.com/office/drawing/2014/main" id="{545A926A-7B71-CDDE-7BAB-5AB91EDBE038}"/>
                </a:ext>
              </a:extLst>
            </p:cNvPr>
            <p:cNvSpPr/>
            <p:nvPr/>
          </p:nvSpPr>
          <p:spPr>
            <a:xfrm>
              <a:off x="2833051" y="3644850"/>
              <a:ext cx="10346" cy="20693"/>
            </a:xfrm>
            <a:custGeom>
              <a:avLst/>
              <a:gdLst/>
              <a:ahLst/>
              <a:cxnLst/>
              <a:rect l="l" t="t" r="r" b="b"/>
              <a:pathLst>
                <a:path w="394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20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9034;p64">
              <a:extLst>
                <a:ext uri="{FF2B5EF4-FFF2-40B4-BE49-F238E27FC236}">
                  <a16:creationId xmlns:a16="http://schemas.microsoft.com/office/drawing/2014/main" id="{4CBA6828-0E1C-B9EE-B5B9-A2BABC1D7E07}"/>
                </a:ext>
              </a:extLst>
            </p:cNvPr>
            <p:cNvSpPr/>
            <p:nvPr/>
          </p:nvSpPr>
          <p:spPr>
            <a:xfrm>
              <a:off x="2853665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19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9035;p64">
              <a:extLst>
                <a:ext uri="{FF2B5EF4-FFF2-40B4-BE49-F238E27FC236}">
                  <a16:creationId xmlns:a16="http://schemas.microsoft.com/office/drawing/2014/main" id="{E70B6289-5C54-188C-C2FE-3AC38CF27C98}"/>
                </a:ext>
              </a:extLst>
            </p:cNvPr>
            <p:cNvSpPr/>
            <p:nvPr/>
          </p:nvSpPr>
          <p:spPr>
            <a:xfrm>
              <a:off x="287427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9036;p64">
              <a:extLst>
                <a:ext uri="{FF2B5EF4-FFF2-40B4-BE49-F238E27FC236}">
                  <a16:creationId xmlns:a16="http://schemas.microsoft.com/office/drawing/2014/main" id="{73EF66FF-A040-10A8-D0EB-2F8437EC28B5}"/>
                </a:ext>
              </a:extLst>
            </p:cNvPr>
            <p:cNvSpPr/>
            <p:nvPr/>
          </p:nvSpPr>
          <p:spPr>
            <a:xfrm>
              <a:off x="289489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9037;p64">
              <a:extLst>
                <a:ext uri="{FF2B5EF4-FFF2-40B4-BE49-F238E27FC236}">
                  <a16:creationId xmlns:a16="http://schemas.microsoft.com/office/drawing/2014/main" id="{C6C9D18B-19C8-2EE9-033B-6E54459D8F52}"/>
                </a:ext>
              </a:extLst>
            </p:cNvPr>
            <p:cNvSpPr/>
            <p:nvPr/>
          </p:nvSpPr>
          <p:spPr>
            <a:xfrm>
              <a:off x="2915481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202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403" y="587"/>
                  </a:cubicBezTo>
                  <a:lnTo>
                    <a:pt x="403" y="195"/>
                  </a:lnTo>
                  <a:cubicBezTo>
                    <a:pt x="403" y="65"/>
                    <a:pt x="302" y="1"/>
                    <a:pt x="202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9038;p64">
              <a:extLst>
                <a:ext uri="{FF2B5EF4-FFF2-40B4-BE49-F238E27FC236}">
                  <a16:creationId xmlns:a16="http://schemas.microsoft.com/office/drawing/2014/main" id="{4C792F43-7345-6F4D-3DF4-E0370D6D5165}"/>
                </a:ext>
              </a:extLst>
            </p:cNvPr>
            <p:cNvSpPr/>
            <p:nvPr/>
          </p:nvSpPr>
          <p:spPr>
            <a:xfrm>
              <a:off x="2650597" y="3696451"/>
              <a:ext cx="333791" cy="10320"/>
            </a:xfrm>
            <a:custGeom>
              <a:avLst/>
              <a:gdLst/>
              <a:ahLst/>
              <a:cxnLst/>
              <a:rect l="l" t="t" r="r" b="b"/>
              <a:pathLst>
                <a:path w="12711" h="393" extrusionOk="0">
                  <a:moveTo>
                    <a:pt x="269" y="0"/>
                  </a:moveTo>
                  <a:cubicBezTo>
                    <a:pt x="1" y="0"/>
                    <a:pt x="1" y="392"/>
                    <a:pt x="269" y="392"/>
                  </a:cubicBezTo>
                  <a:lnTo>
                    <a:pt x="12452" y="392"/>
                  </a:lnTo>
                  <a:cubicBezTo>
                    <a:pt x="12710" y="392"/>
                    <a:pt x="12710" y="0"/>
                    <a:pt x="12452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9039;p64">
              <a:extLst>
                <a:ext uri="{FF2B5EF4-FFF2-40B4-BE49-F238E27FC236}">
                  <a16:creationId xmlns:a16="http://schemas.microsoft.com/office/drawing/2014/main" id="{989E885D-9A64-052D-14A1-C9CBE025D827}"/>
                </a:ext>
              </a:extLst>
            </p:cNvPr>
            <p:cNvSpPr/>
            <p:nvPr/>
          </p:nvSpPr>
          <p:spPr>
            <a:xfrm>
              <a:off x="2735049" y="3608742"/>
              <a:ext cx="226965" cy="20614"/>
            </a:xfrm>
            <a:custGeom>
              <a:avLst/>
              <a:gdLst/>
              <a:ahLst/>
              <a:cxnLst/>
              <a:rect l="l" t="t" r="r" b="b"/>
              <a:pathLst>
                <a:path w="8643" h="785" extrusionOk="0">
                  <a:moveTo>
                    <a:pt x="393" y="0"/>
                  </a:moveTo>
                  <a:cubicBezTo>
                    <a:pt x="173" y="0"/>
                    <a:pt x="0" y="172"/>
                    <a:pt x="0" y="392"/>
                  </a:cubicBezTo>
                  <a:cubicBezTo>
                    <a:pt x="0" y="612"/>
                    <a:pt x="173" y="785"/>
                    <a:pt x="393" y="785"/>
                  </a:cubicBezTo>
                  <a:lnTo>
                    <a:pt x="8250" y="785"/>
                  </a:lnTo>
                  <a:cubicBezTo>
                    <a:pt x="8470" y="785"/>
                    <a:pt x="8642" y="612"/>
                    <a:pt x="8642" y="392"/>
                  </a:cubicBezTo>
                  <a:cubicBezTo>
                    <a:pt x="8642" y="172"/>
                    <a:pt x="8470" y="0"/>
                    <a:pt x="8250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9040;p64">
              <a:extLst>
                <a:ext uri="{FF2B5EF4-FFF2-40B4-BE49-F238E27FC236}">
                  <a16:creationId xmlns:a16="http://schemas.microsoft.com/office/drawing/2014/main" id="{00B5C2BD-821D-94FA-8A3C-C6E77095A85C}"/>
                </a:ext>
              </a:extLst>
            </p:cNvPr>
            <p:cNvSpPr/>
            <p:nvPr/>
          </p:nvSpPr>
          <p:spPr>
            <a:xfrm>
              <a:off x="2740065" y="3619036"/>
              <a:ext cx="216908" cy="10320"/>
            </a:xfrm>
            <a:custGeom>
              <a:avLst/>
              <a:gdLst/>
              <a:ahLst/>
              <a:cxnLst/>
              <a:rect l="l" t="t" r="r" b="b"/>
              <a:pathLst>
                <a:path w="8260" h="393" extrusionOk="0">
                  <a:moveTo>
                    <a:pt x="202" y="0"/>
                  </a:moveTo>
                  <a:cubicBezTo>
                    <a:pt x="87" y="0"/>
                    <a:pt x="1" y="87"/>
                    <a:pt x="1" y="201"/>
                  </a:cubicBezTo>
                  <a:cubicBezTo>
                    <a:pt x="1" y="307"/>
                    <a:pt x="87" y="393"/>
                    <a:pt x="202" y="393"/>
                  </a:cubicBezTo>
                  <a:lnTo>
                    <a:pt x="8059" y="393"/>
                  </a:lnTo>
                  <a:cubicBezTo>
                    <a:pt x="8164" y="393"/>
                    <a:pt x="8260" y="307"/>
                    <a:pt x="8260" y="201"/>
                  </a:cubicBezTo>
                  <a:cubicBezTo>
                    <a:pt x="8260" y="87"/>
                    <a:pt x="8164" y="0"/>
                    <a:pt x="805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9041;p64">
              <a:extLst>
                <a:ext uri="{FF2B5EF4-FFF2-40B4-BE49-F238E27FC236}">
                  <a16:creationId xmlns:a16="http://schemas.microsoft.com/office/drawing/2014/main" id="{48E64176-BFF7-8B72-6C7F-6A5B48FEF420}"/>
                </a:ext>
              </a:extLst>
            </p:cNvPr>
            <p:cNvSpPr/>
            <p:nvPr/>
          </p:nvSpPr>
          <p:spPr>
            <a:xfrm>
              <a:off x="2770973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9042;p64">
              <a:extLst>
                <a:ext uri="{FF2B5EF4-FFF2-40B4-BE49-F238E27FC236}">
                  <a16:creationId xmlns:a16="http://schemas.microsoft.com/office/drawing/2014/main" id="{B953AE5E-B065-0DB9-B23C-2631E59BE130}"/>
                </a:ext>
              </a:extLst>
            </p:cNvPr>
            <p:cNvSpPr/>
            <p:nvPr/>
          </p:nvSpPr>
          <p:spPr>
            <a:xfrm>
              <a:off x="279184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29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9043;p64">
              <a:extLst>
                <a:ext uri="{FF2B5EF4-FFF2-40B4-BE49-F238E27FC236}">
                  <a16:creationId xmlns:a16="http://schemas.microsoft.com/office/drawing/2014/main" id="{5F59F52D-D126-A942-8A21-A76D504B7317}"/>
                </a:ext>
              </a:extLst>
            </p:cNvPr>
            <p:cNvSpPr/>
            <p:nvPr/>
          </p:nvSpPr>
          <p:spPr>
            <a:xfrm>
              <a:off x="281246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19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9044;p64">
              <a:extLst>
                <a:ext uri="{FF2B5EF4-FFF2-40B4-BE49-F238E27FC236}">
                  <a16:creationId xmlns:a16="http://schemas.microsoft.com/office/drawing/2014/main" id="{844000D8-89DE-9866-601F-EBC64725A2E3}"/>
                </a:ext>
              </a:extLst>
            </p:cNvPr>
            <p:cNvSpPr/>
            <p:nvPr/>
          </p:nvSpPr>
          <p:spPr>
            <a:xfrm>
              <a:off x="2833051" y="3644928"/>
              <a:ext cx="10346" cy="10320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20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9045;p64">
              <a:extLst>
                <a:ext uri="{FF2B5EF4-FFF2-40B4-BE49-F238E27FC236}">
                  <a16:creationId xmlns:a16="http://schemas.microsoft.com/office/drawing/2014/main" id="{1235BCFA-14F5-21F9-DA33-4715279C2A3E}"/>
                </a:ext>
              </a:extLst>
            </p:cNvPr>
            <p:cNvSpPr/>
            <p:nvPr/>
          </p:nvSpPr>
          <p:spPr>
            <a:xfrm>
              <a:off x="2853665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9046;p64">
              <a:extLst>
                <a:ext uri="{FF2B5EF4-FFF2-40B4-BE49-F238E27FC236}">
                  <a16:creationId xmlns:a16="http://schemas.microsoft.com/office/drawing/2014/main" id="{A5FD3969-8485-060C-8BFF-740716D31630}"/>
                </a:ext>
              </a:extLst>
            </p:cNvPr>
            <p:cNvSpPr/>
            <p:nvPr/>
          </p:nvSpPr>
          <p:spPr>
            <a:xfrm>
              <a:off x="287427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9047;p64">
              <a:extLst>
                <a:ext uri="{FF2B5EF4-FFF2-40B4-BE49-F238E27FC236}">
                  <a16:creationId xmlns:a16="http://schemas.microsoft.com/office/drawing/2014/main" id="{0D2DC3B3-E184-95D3-1CB6-D177EF0B6E50}"/>
                </a:ext>
              </a:extLst>
            </p:cNvPr>
            <p:cNvSpPr/>
            <p:nvPr/>
          </p:nvSpPr>
          <p:spPr>
            <a:xfrm>
              <a:off x="289489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9048;p64">
              <a:extLst>
                <a:ext uri="{FF2B5EF4-FFF2-40B4-BE49-F238E27FC236}">
                  <a16:creationId xmlns:a16="http://schemas.microsoft.com/office/drawing/2014/main" id="{1F6A9982-F82A-CF4F-2B21-792B1E1B128E}"/>
                </a:ext>
              </a:extLst>
            </p:cNvPr>
            <p:cNvSpPr/>
            <p:nvPr/>
          </p:nvSpPr>
          <p:spPr>
            <a:xfrm>
              <a:off x="2915481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403" y="392"/>
                  </a:lnTo>
                  <a:lnTo>
                    <a:pt x="40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9049;p64">
              <a:extLst>
                <a:ext uri="{FF2B5EF4-FFF2-40B4-BE49-F238E27FC236}">
                  <a16:creationId xmlns:a16="http://schemas.microsoft.com/office/drawing/2014/main" id="{17A2BE92-0E88-620B-7C95-7A24AC7276A5}"/>
                </a:ext>
              </a:extLst>
            </p:cNvPr>
            <p:cNvSpPr/>
            <p:nvPr/>
          </p:nvSpPr>
          <p:spPr>
            <a:xfrm>
              <a:off x="2732081" y="3381777"/>
              <a:ext cx="260027" cy="113391"/>
            </a:xfrm>
            <a:custGeom>
              <a:avLst/>
              <a:gdLst/>
              <a:ahLst/>
              <a:cxnLst/>
              <a:rect l="l" t="t" r="r" b="b"/>
              <a:pathLst>
                <a:path w="9902" h="4318" extrusionOk="0">
                  <a:moveTo>
                    <a:pt x="7150" y="1"/>
                  </a:moveTo>
                  <a:cubicBezTo>
                    <a:pt x="6599" y="1"/>
                    <a:pt x="6077" y="220"/>
                    <a:pt x="5683" y="604"/>
                  </a:cubicBezTo>
                  <a:cubicBezTo>
                    <a:pt x="5383" y="330"/>
                    <a:pt x="5004" y="195"/>
                    <a:pt x="4627" y="195"/>
                  </a:cubicBezTo>
                  <a:cubicBezTo>
                    <a:pt x="4189" y="195"/>
                    <a:pt x="3753" y="378"/>
                    <a:pt x="3444" y="738"/>
                  </a:cubicBezTo>
                  <a:cubicBezTo>
                    <a:pt x="3260" y="633"/>
                    <a:pt x="3062" y="584"/>
                    <a:pt x="2868" y="584"/>
                  </a:cubicBezTo>
                  <a:cubicBezTo>
                    <a:pt x="2356" y="584"/>
                    <a:pt x="1870" y="924"/>
                    <a:pt x="1731" y="1465"/>
                  </a:cubicBezTo>
                  <a:cubicBezTo>
                    <a:pt x="1617" y="1400"/>
                    <a:pt x="1498" y="1370"/>
                    <a:pt x="1382" y="1370"/>
                  </a:cubicBezTo>
                  <a:cubicBezTo>
                    <a:pt x="1039" y="1370"/>
                    <a:pt x="728" y="1634"/>
                    <a:pt x="707" y="2020"/>
                  </a:cubicBezTo>
                  <a:cubicBezTo>
                    <a:pt x="649" y="1982"/>
                    <a:pt x="573" y="1963"/>
                    <a:pt x="506" y="1963"/>
                  </a:cubicBezTo>
                  <a:cubicBezTo>
                    <a:pt x="502" y="1963"/>
                    <a:pt x="497" y="1963"/>
                    <a:pt x="493" y="1963"/>
                  </a:cubicBezTo>
                  <a:cubicBezTo>
                    <a:pt x="185" y="1963"/>
                    <a:pt x="1" y="2311"/>
                    <a:pt x="171" y="2566"/>
                  </a:cubicBezTo>
                  <a:cubicBezTo>
                    <a:pt x="249" y="2687"/>
                    <a:pt x="374" y="2746"/>
                    <a:pt x="500" y="2746"/>
                  </a:cubicBezTo>
                  <a:cubicBezTo>
                    <a:pt x="651" y="2746"/>
                    <a:pt x="801" y="2661"/>
                    <a:pt x="869" y="2499"/>
                  </a:cubicBezTo>
                  <a:cubicBezTo>
                    <a:pt x="1005" y="2663"/>
                    <a:pt x="1198" y="2744"/>
                    <a:pt x="1391" y="2744"/>
                  </a:cubicBezTo>
                  <a:cubicBezTo>
                    <a:pt x="1591" y="2744"/>
                    <a:pt x="1790" y="2656"/>
                    <a:pt x="1922" y="2480"/>
                  </a:cubicBezTo>
                  <a:cubicBezTo>
                    <a:pt x="2155" y="2780"/>
                    <a:pt x="2503" y="2943"/>
                    <a:pt x="2858" y="2943"/>
                  </a:cubicBezTo>
                  <a:cubicBezTo>
                    <a:pt x="3057" y="2943"/>
                    <a:pt x="3258" y="2892"/>
                    <a:pt x="3444" y="2786"/>
                  </a:cubicBezTo>
                  <a:cubicBezTo>
                    <a:pt x="3750" y="3143"/>
                    <a:pt x="4184" y="3335"/>
                    <a:pt x="4629" y="3335"/>
                  </a:cubicBezTo>
                  <a:cubicBezTo>
                    <a:pt x="4852" y="3335"/>
                    <a:pt x="5077" y="3287"/>
                    <a:pt x="5291" y="3188"/>
                  </a:cubicBezTo>
                  <a:cubicBezTo>
                    <a:pt x="5701" y="3939"/>
                    <a:pt x="6447" y="4318"/>
                    <a:pt x="7193" y="4318"/>
                  </a:cubicBezTo>
                  <a:cubicBezTo>
                    <a:pt x="7911" y="4318"/>
                    <a:pt x="8630" y="3968"/>
                    <a:pt x="9052" y="3265"/>
                  </a:cubicBezTo>
                  <a:cubicBezTo>
                    <a:pt x="9902" y="1823"/>
                    <a:pt x="8866" y="1"/>
                    <a:pt x="7199" y="1"/>
                  </a:cubicBezTo>
                  <a:cubicBezTo>
                    <a:pt x="7195" y="1"/>
                    <a:pt x="7190" y="1"/>
                    <a:pt x="7186" y="1"/>
                  </a:cubicBezTo>
                  <a:cubicBezTo>
                    <a:pt x="7174" y="1"/>
                    <a:pt x="7162" y="1"/>
                    <a:pt x="715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9050;p64">
              <a:extLst>
                <a:ext uri="{FF2B5EF4-FFF2-40B4-BE49-F238E27FC236}">
                  <a16:creationId xmlns:a16="http://schemas.microsoft.com/office/drawing/2014/main" id="{182A0DB8-D6CC-AAED-7A93-536CF6066018}"/>
                </a:ext>
              </a:extLst>
            </p:cNvPr>
            <p:cNvSpPr/>
            <p:nvPr/>
          </p:nvSpPr>
          <p:spPr>
            <a:xfrm>
              <a:off x="2731845" y="3397612"/>
              <a:ext cx="241487" cy="97320"/>
            </a:xfrm>
            <a:custGeom>
              <a:avLst/>
              <a:gdLst/>
              <a:ahLst/>
              <a:cxnLst/>
              <a:rect l="l" t="t" r="r" b="b"/>
              <a:pathLst>
                <a:path w="9196" h="3706" extrusionOk="0">
                  <a:moveTo>
                    <a:pt x="2668" y="1"/>
                  </a:moveTo>
                  <a:cubicBezTo>
                    <a:pt x="2209" y="78"/>
                    <a:pt x="1845" y="413"/>
                    <a:pt x="1721" y="853"/>
                  </a:cubicBezTo>
                  <a:cubicBezTo>
                    <a:pt x="1612" y="791"/>
                    <a:pt x="1497" y="763"/>
                    <a:pt x="1385" y="763"/>
                  </a:cubicBezTo>
                  <a:cubicBezTo>
                    <a:pt x="1043" y="763"/>
                    <a:pt x="728" y="1026"/>
                    <a:pt x="706" y="1408"/>
                  </a:cubicBezTo>
                  <a:cubicBezTo>
                    <a:pt x="649" y="1379"/>
                    <a:pt x="572" y="1360"/>
                    <a:pt x="505" y="1360"/>
                  </a:cubicBezTo>
                  <a:cubicBezTo>
                    <a:pt x="501" y="1360"/>
                    <a:pt x="497" y="1360"/>
                    <a:pt x="493" y="1360"/>
                  </a:cubicBezTo>
                  <a:cubicBezTo>
                    <a:pt x="184" y="1360"/>
                    <a:pt x="0" y="1708"/>
                    <a:pt x="170" y="1963"/>
                  </a:cubicBezTo>
                  <a:cubicBezTo>
                    <a:pt x="248" y="2084"/>
                    <a:pt x="374" y="2143"/>
                    <a:pt x="499" y="2143"/>
                  </a:cubicBezTo>
                  <a:cubicBezTo>
                    <a:pt x="650" y="2143"/>
                    <a:pt x="801" y="2058"/>
                    <a:pt x="869" y="1896"/>
                  </a:cubicBezTo>
                  <a:cubicBezTo>
                    <a:pt x="1005" y="2060"/>
                    <a:pt x="1198" y="2141"/>
                    <a:pt x="1390" y="2141"/>
                  </a:cubicBezTo>
                  <a:cubicBezTo>
                    <a:pt x="1590" y="2141"/>
                    <a:pt x="1790" y="2053"/>
                    <a:pt x="1922" y="1877"/>
                  </a:cubicBezTo>
                  <a:cubicBezTo>
                    <a:pt x="2154" y="2182"/>
                    <a:pt x="2502" y="2347"/>
                    <a:pt x="2859" y="2347"/>
                  </a:cubicBezTo>
                  <a:cubicBezTo>
                    <a:pt x="3061" y="2347"/>
                    <a:pt x="3266" y="2294"/>
                    <a:pt x="3453" y="2183"/>
                  </a:cubicBezTo>
                  <a:cubicBezTo>
                    <a:pt x="3759" y="2540"/>
                    <a:pt x="4193" y="2732"/>
                    <a:pt x="4638" y="2732"/>
                  </a:cubicBezTo>
                  <a:cubicBezTo>
                    <a:pt x="4861" y="2732"/>
                    <a:pt x="5086" y="2684"/>
                    <a:pt x="5300" y="2585"/>
                  </a:cubicBezTo>
                  <a:cubicBezTo>
                    <a:pt x="5715" y="3339"/>
                    <a:pt x="6454" y="3705"/>
                    <a:pt x="7190" y="3705"/>
                  </a:cubicBezTo>
                  <a:cubicBezTo>
                    <a:pt x="8015" y="3705"/>
                    <a:pt x="8836" y="3245"/>
                    <a:pt x="9195" y="2355"/>
                  </a:cubicBezTo>
                  <a:lnTo>
                    <a:pt x="9195" y="2355"/>
                  </a:lnTo>
                  <a:cubicBezTo>
                    <a:pt x="8841" y="2604"/>
                    <a:pt x="8410" y="2729"/>
                    <a:pt x="7980" y="2729"/>
                  </a:cubicBezTo>
                  <a:cubicBezTo>
                    <a:pt x="7214" y="2729"/>
                    <a:pt x="6506" y="2327"/>
                    <a:pt x="6113" y="1666"/>
                  </a:cubicBezTo>
                  <a:cubicBezTo>
                    <a:pt x="6101" y="1641"/>
                    <a:pt x="6079" y="1628"/>
                    <a:pt x="6055" y="1628"/>
                  </a:cubicBezTo>
                  <a:cubicBezTo>
                    <a:pt x="6043" y="1628"/>
                    <a:pt x="6030" y="1631"/>
                    <a:pt x="6018" y="1637"/>
                  </a:cubicBezTo>
                  <a:cubicBezTo>
                    <a:pt x="5823" y="1716"/>
                    <a:pt x="5621" y="1754"/>
                    <a:pt x="5422" y="1754"/>
                  </a:cubicBezTo>
                  <a:cubicBezTo>
                    <a:pt x="4868" y="1754"/>
                    <a:pt x="4337" y="1462"/>
                    <a:pt x="4056" y="948"/>
                  </a:cubicBezTo>
                  <a:cubicBezTo>
                    <a:pt x="4040" y="925"/>
                    <a:pt x="4005" y="908"/>
                    <a:pt x="3977" y="908"/>
                  </a:cubicBezTo>
                  <a:cubicBezTo>
                    <a:pt x="3971" y="908"/>
                    <a:pt x="3965" y="908"/>
                    <a:pt x="3960" y="910"/>
                  </a:cubicBezTo>
                  <a:cubicBezTo>
                    <a:pt x="3855" y="948"/>
                    <a:pt x="3759" y="958"/>
                    <a:pt x="3654" y="968"/>
                  </a:cubicBezTo>
                  <a:cubicBezTo>
                    <a:pt x="3118" y="958"/>
                    <a:pt x="2678" y="527"/>
                    <a:pt x="2668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64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E7F2FF60-F5B8-3C68-6B89-E7C21CE63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>
            <a:extLst>
              <a:ext uri="{FF2B5EF4-FFF2-40B4-BE49-F238E27FC236}">
                <a16:creationId xmlns:a16="http://schemas.microsoft.com/office/drawing/2014/main" id="{724C1E35-4DC4-9F78-AD7E-12A7B2A50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Segoe UI Black" panose="020B0A02040204020203" pitchFamily="34" charset="0"/>
                <a:ea typeface="Segoe UI Black" panose="020B0A02040204020203" pitchFamily="34" charset="0"/>
              </a:rPr>
              <a:t>Манипулятор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image4.jpg">
            <a:extLst>
              <a:ext uri="{FF2B5EF4-FFF2-40B4-BE49-F238E27FC236}">
                <a16:creationId xmlns:a16="http://schemas.microsoft.com/office/drawing/2014/main" id="{57D83A8D-2974-E951-BCE3-C685F874F8E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1061" y="1248148"/>
            <a:ext cx="4404995" cy="35763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28011A7A-5C42-DF5D-AA1E-5FA8C58E37E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816056" y="1248148"/>
            <a:ext cx="4280674" cy="35763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967643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219</Words>
  <Application>Microsoft Office PowerPoint</Application>
  <PresentationFormat>Экран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Segoe UI Black</vt:lpstr>
      <vt:lpstr>Arial</vt:lpstr>
      <vt:lpstr>Poppins Black</vt:lpstr>
      <vt:lpstr>Palanquin Dark</vt:lpstr>
      <vt:lpstr>Times New Roman</vt:lpstr>
      <vt:lpstr>Poppins</vt:lpstr>
      <vt:lpstr>Wingdings</vt:lpstr>
      <vt:lpstr>Robotic Workshop by Slidesgo</vt:lpstr>
      <vt:lpstr>Робот манипулятор</vt:lpstr>
      <vt:lpstr>Идея проекта</vt:lpstr>
      <vt:lpstr>Принципы манипулятора</vt:lpstr>
      <vt:lpstr>Этапы реализации</vt:lpstr>
      <vt:lpstr>Распределение времени</vt:lpstr>
      <vt:lpstr>Где можно  применить?</vt:lpstr>
      <vt:lpstr>Способы применения</vt:lpstr>
      <vt:lpstr>Схема подключения перчатки</vt:lpstr>
      <vt:lpstr>Манипулятор</vt:lpstr>
      <vt:lpstr>Открытый исходный код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 манипулятор</dc:title>
  <dc:creator>Nikita Voronov</dc:creator>
  <cp:lastModifiedBy>никита воронов</cp:lastModifiedBy>
  <cp:revision>4</cp:revision>
  <dcterms:modified xsi:type="dcterms:W3CDTF">2024-02-21T06:09:59Z</dcterms:modified>
</cp:coreProperties>
</file>