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29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974" y="1570262"/>
            <a:ext cx="6649496" cy="827881"/>
          </a:xfrm>
        </p:spPr>
        <p:txBody>
          <a:bodyPr/>
          <a:lstStyle/>
          <a:p>
            <a:pPr algn="r"/>
            <a:r>
              <a:rPr lang="ru-RU" dirty="0" smtClean="0">
                <a:latin typeface="+mj-lt"/>
              </a:rPr>
              <a:t>Работу </a:t>
            </a:r>
            <a:r>
              <a:rPr lang="ru-RU" dirty="0">
                <a:latin typeface="+mj-lt"/>
              </a:rPr>
              <a:t>подготовила команда</a:t>
            </a:r>
            <a:r>
              <a:rPr lang="en-US" dirty="0">
                <a:latin typeface="+mj-lt"/>
              </a:rPr>
              <a:t>: UBER</a:t>
            </a:r>
            <a:r>
              <a:rPr lang="en-US" sz="2000" dirty="0">
                <a:latin typeface="+mj-lt"/>
              </a:rPr>
              <a:t>,</a:t>
            </a:r>
          </a:p>
          <a:p>
            <a:pPr algn="r"/>
            <a:r>
              <a:rPr lang="ru-RU" sz="2000" dirty="0">
                <a:latin typeface="+mj-lt"/>
              </a:rPr>
              <a:t>в которую входят ученики 10</a:t>
            </a:r>
            <a:r>
              <a:rPr lang="ru-RU" sz="20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 smtClean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r>
              <a:rPr lang="en-US" sz="20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endParaRPr lang="ru-RU" dirty="0">
              <a:latin typeface="+mj-lt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373959" y="4339826"/>
            <a:ext cx="6311151" cy="933059"/>
            <a:chOff x="313292" y="4943805"/>
            <a:chExt cx="6311151" cy="9330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A5DDD8-5480-4DC0-8672-9E670914995D}"/>
                </a:ext>
              </a:extLst>
            </p:cNvPr>
            <p:cNvSpPr txBox="1"/>
            <p:nvPr/>
          </p:nvSpPr>
          <p:spPr>
            <a:xfrm>
              <a:off x="313292" y="4943805"/>
              <a:ext cx="1656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Воронов Никита Рустамович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5CAC6-4214-4C0C-960F-0E6BD4B3108D}"/>
                </a:ext>
              </a:extLst>
            </p:cNvPr>
            <p:cNvSpPr txBox="1"/>
            <p:nvPr/>
          </p:nvSpPr>
          <p:spPr>
            <a:xfrm>
              <a:off x="1611700" y="4953534"/>
              <a:ext cx="1426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Алимов Альберт Радикович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4D6D97-44E9-4525-BA8E-11C619D508CD}"/>
                </a:ext>
              </a:extLst>
            </p:cNvPr>
            <p:cNvSpPr txBox="1"/>
            <p:nvPr/>
          </p:nvSpPr>
          <p:spPr>
            <a:xfrm>
              <a:off x="2905612" y="4953534"/>
              <a:ext cx="115378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Шершина </a:t>
              </a:r>
            </a:p>
            <a:p>
              <a:pPr algn="ctr"/>
              <a:r>
                <a:rPr lang="ru-RU" dirty="0"/>
                <a:t>Анна </a:t>
              </a:r>
            </a:p>
            <a:p>
              <a:pPr algn="ctr"/>
              <a:r>
                <a:rPr lang="ru-RU" dirty="0"/>
                <a:t>Исаевна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29D91A-81F1-4E93-BDFE-D027B729EF50}"/>
                </a:ext>
              </a:extLst>
            </p:cNvPr>
            <p:cNvSpPr txBox="1"/>
            <p:nvPr/>
          </p:nvSpPr>
          <p:spPr>
            <a:xfrm>
              <a:off x="3926719" y="4953534"/>
              <a:ext cx="142658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Мандрыка </a:t>
              </a:r>
            </a:p>
            <a:p>
              <a:pPr algn="ctr"/>
              <a:r>
                <a:rPr lang="ru-RU" dirty="0"/>
                <a:t>Арина </a:t>
              </a:r>
            </a:p>
            <a:p>
              <a:pPr algn="ctr"/>
              <a:r>
                <a:rPr lang="ru-RU" dirty="0"/>
                <a:t>Юрьевна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F752D3-38C1-42CF-9052-73A46202554E}"/>
                </a:ext>
              </a:extLst>
            </p:cNvPr>
            <p:cNvSpPr txBox="1"/>
            <p:nvPr/>
          </p:nvSpPr>
          <p:spPr>
            <a:xfrm>
              <a:off x="5353307" y="4953534"/>
              <a:ext cx="127113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/>
                <a:t>Донченко </a:t>
              </a:r>
            </a:p>
            <a:p>
              <a:pPr algn="ctr"/>
              <a:r>
                <a:rPr lang="ru-RU" dirty="0"/>
                <a:t>Дмитрий </a:t>
              </a:r>
            </a:p>
            <a:p>
              <a:pPr algn="ctr"/>
              <a:r>
                <a:rPr lang="ru-RU" dirty="0"/>
                <a:t>Антонович</a:t>
              </a:r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027730" y="5272885"/>
            <a:ext cx="403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+mj-lt"/>
              </a:rPr>
              <a:t>Руководитель работы</a:t>
            </a:r>
            <a:r>
              <a:rPr lang="en-US" dirty="0" smtClean="0">
                <a:latin typeface="+mj-lt"/>
              </a:rPr>
              <a:t>:</a:t>
            </a:r>
            <a:r>
              <a:rPr lang="ru-RU" dirty="0" smtClean="0">
                <a:latin typeface="+mj-lt"/>
              </a:rPr>
              <a:t> учитель информатики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ГБОУ Школа №1532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Сергиенко Антон Борисович</a:t>
            </a:r>
            <a:endParaRPr lang="ru-RU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1839" y="2388870"/>
            <a:ext cx="5655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+mj-lt"/>
              </a:rPr>
              <a:t>Воронов Никита </a:t>
            </a:r>
            <a:r>
              <a:rPr lang="ru-RU" sz="2400" dirty="0" smtClean="0">
                <a:latin typeface="+mj-lt"/>
              </a:rPr>
              <a:t>Рустамович</a:t>
            </a:r>
            <a:r>
              <a:rPr lang="en-US" sz="2400" dirty="0" smtClean="0">
                <a:latin typeface="+mj-lt"/>
              </a:rPr>
              <a:t>,</a:t>
            </a:r>
          </a:p>
          <a:p>
            <a:pPr algn="r"/>
            <a:r>
              <a:rPr lang="ru-RU" sz="2400" dirty="0">
                <a:latin typeface="+mj-lt"/>
              </a:rPr>
              <a:t>Алимов Альберт </a:t>
            </a:r>
            <a:r>
              <a:rPr lang="ru-RU" sz="2400" dirty="0" err="1" smtClean="0">
                <a:latin typeface="+mj-lt"/>
              </a:rPr>
              <a:t>Радикович</a:t>
            </a:r>
            <a:r>
              <a:rPr lang="en-US" sz="2400" dirty="0" smtClean="0">
                <a:latin typeface="+mj-lt"/>
              </a:rPr>
              <a:t>,</a:t>
            </a:r>
            <a:endParaRPr lang="ru-RU" sz="2400" dirty="0">
              <a:latin typeface="+mj-lt"/>
            </a:endParaRPr>
          </a:p>
          <a:p>
            <a:pPr algn="r"/>
            <a:r>
              <a:rPr lang="ru-RU" sz="2400" dirty="0" err="1" smtClean="0">
                <a:latin typeface="+mj-lt"/>
              </a:rPr>
              <a:t>Шершина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Анна Исаевна</a:t>
            </a:r>
            <a:r>
              <a:rPr lang="en-US" sz="2400" dirty="0" smtClean="0">
                <a:latin typeface="+mj-lt"/>
              </a:rPr>
              <a:t>,</a:t>
            </a:r>
          </a:p>
          <a:p>
            <a:pPr algn="r"/>
            <a:r>
              <a:rPr lang="ru-RU" sz="2400" dirty="0">
                <a:latin typeface="+mj-lt"/>
              </a:rPr>
              <a:t>Мандрыка </a:t>
            </a:r>
            <a:r>
              <a:rPr lang="ru-RU" sz="2400" dirty="0" smtClean="0">
                <a:latin typeface="+mj-lt"/>
              </a:rPr>
              <a:t>Арина Юрьевна</a:t>
            </a:r>
            <a:r>
              <a:rPr lang="en-US" sz="2400" dirty="0" smtClean="0">
                <a:latin typeface="+mj-lt"/>
              </a:rPr>
              <a:t>,</a:t>
            </a:r>
            <a:endParaRPr lang="ru-RU" sz="2400" dirty="0">
              <a:latin typeface="+mj-lt"/>
            </a:endParaRPr>
          </a:p>
          <a:p>
            <a:pPr algn="r"/>
            <a:r>
              <a:rPr lang="ru-RU" sz="2400" dirty="0">
                <a:latin typeface="+mj-lt"/>
              </a:rPr>
              <a:t>Донченко </a:t>
            </a:r>
            <a:r>
              <a:rPr lang="ru-RU" sz="2400" dirty="0" smtClean="0">
                <a:latin typeface="+mj-lt"/>
              </a:rPr>
              <a:t>Дмитрий Антонович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Постановка задач и их выполнение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/>
              <a:t>При старте работы над нашим проектом мы тщательно его проанализировали</a:t>
            </a:r>
            <a:r>
              <a:rPr lang="en-US" sz="2200" i="1" dirty="0"/>
              <a:t>.</a:t>
            </a:r>
          </a:p>
          <a:p>
            <a:r>
              <a:rPr lang="ru-RU" sz="2200" b="1" dirty="0"/>
              <a:t>Поставили перед собой основные цели</a:t>
            </a:r>
            <a:r>
              <a:rPr lang="en-US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Привести наш продукт в готовый вид</a:t>
            </a:r>
            <a:r>
              <a:rPr lang="en-US" sz="2200" dirty="0"/>
              <a:t> </a:t>
            </a:r>
            <a:r>
              <a:rPr lang="ru-RU" sz="2200" dirty="0"/>
              <a:t>(автоматизировать теплицу</a:t>
            </a:r>
            <a:r>
              <a:rPr lang="en-US" sz="2200" dirty="0"/>
              <a:t>, </a:t>
            </a:r>
            <a:r>
              <a:rPr lang="ru-RU" sz="2200" dirty="0"/>
              <a:t>установив в нее автоматизированную систему контроля и управления климатом)</a:t>
            </a:r>
            <a:r>
              <a:rPr lang="en-US" sz="2200" dirty="0"/>
              <a:t>.</a:t>
            </a:r>
            <a:endParaRPr lang="ru-RU" sz="2200" dirty="0"/>
          </a:p>
          <a:p>
            <a:pPr marL="285750" indent="-285750">
              <a:buFontTx/>
              <a:buChar char="-"/>
            </a:pPr>
            <a:r>
              <a:rPr lang="ru-RU" sz="2200" dirty="0"/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Также для более быстрого выполнения поставленной задачи</a:t>
            </a:r>
            <a:r>
              <a:rPr lang="en-US" sz="2200" dirty="0"/>
              <a:t>, </a:t>
            </a:r>
            <a:r>
              <a:rPr lang="ru-RU" sz="2200" dirty="0"/>
              <a:t>мы распределили обязанности</a:t>
            </a:r>
            <a:r>
              <a:rPr lang="en-US" sz="2200" dirty="0"/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+mj-lt"/>
              </a:rPr>
              <a:t>Распределение:</a:t>
            </a:r>
          </a:p>
          <a:p>
            <a:r>
              <a:rPr lang="ru-RU" sz="2200" i="1" dirty="0"/>
              <a:t>Воронов Никита Рустамович </a:t>
            </a:r>
            <a:r>
              <a:rPr lang="ru-RU" sz="2200" dirty="0"/>
              <a:t>– разработка мобильного приложения</a:t>
            </a:r>
            <a:r>
              <a:rPr lang="en-US" sz="2200" dirty="0"/>
              <a:t>.</a:t>
            </a:r>
            <a:endParaRPr lang="ru-RU" sz="2200" dirty="0"/>
          </a:p>
          <a:p>
            <a:r>
              <a:rPr lang="ru-RU" sz="2200" i="1" dirty="0"/>
              <a:t>Мандрыка Арина Юрьевна, Шершина Анна Исаевна</a:t>
            </a:r>
            <a:r>
              <a:rPr lang="ru-RU" sz="2200" i="1" u="sng" dirty="0"/>
              <a:t> </a:t>
            </a:r>
            <a:r>
              <a:rPr lang="ru-RU" sz="2200" dirty="0"/>
              <a:t>- Создание веб – сайта</a:t>
            </a:r>
            <a:r>
              <a:rPr lang="en-US" sz="2200" dirty="0"/>
              <a:t>.</a:t>
            </a:r>
            <a:endParaRPr lang="ru-RU" sz="2200" dirty="0"/>
          </a:p>
          <a:p>
            <a:r>
              <a:rPr lang="ru-RU" sz="2200" i="1" dirty="0"/>
              <a:t>Алимов Альберт Радикович, Донченко Дмитрий Антонович</a:t>
            </a:r>
            <a:r>
              <a:rPr lang="ru-RU" sz="2200" i="1" u="sng" dirty="0"/>
              <a:t> </a:t>
            </a:r>
            <a:r>
              <a:rPr lang="ru-RU" sz="2200" dirty="0"/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129" y="191281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/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67" y="349977"/>
            <a:ext cx="1769064" cy="4485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+mj-lt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372202" y="161523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+mj-lt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1322550" y="2875002"/>
            <a:ext cx="954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Спасибо</a:t>
            </a:r>
            <a:r>
              <a:rPr lang="en-US" sz="4000" dirty="0">
                <a:latin typeface="+mj-lt"/>
              </a:rPr>
              <a:t> </a:t>
            </a:r>
            <a:r>
              <a:rPr lang="ru-RU" sz="6600" dirty="0">
                <a:latin typeface="+mj-lt"/>
              </a:rPr>
              <a:t>за</a:t>
            </a:r>
            <a:r>
              <a:rPr lang="en-US" sz="4000" dirty="0">
                <a:latin typeface="+mj-lt"/>
              </a:rPr>
              <a:t> </a:t>
            </a:r>
            <a:r>
              <a:rPr lang="ru-RU" sz="6600" dirty="0">
                <a:latin typeface="+mj-lt"/>
              </a:rPr>
              <a:t>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356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34</cp:revision>
  <dcterms:created xsi:type="dcterms:W3CDTF">2023-02-04T15:04:14Z</dcterms:created>
  <dcterms:modified xsi:type="dcterms:W3CDTF">2023-03-01T12:55:14Z</dcterms:modified>
</cp:coreProperties>
</file>