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/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ru-RU" sz="2000" dirty="0">
                <a:solidFill>
                  <a:schemeClr val="tx1">
                    <a:lumMod val="85000"/>
                  </a:schemeClr>
                </a:solidFill>
              </a:rPr>
              <a:t>в которую входят ученики 10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313292" y="4943805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02340" y="4953534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14612" y="4953534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Шершина </a:t>
            </a:r>
          </a:p>
          <a:p>
            <a:pPr algn="ctr"/>
            <a:r>
              <a:rPr lang="ru-RU" dirty="0"/>
              <a:t>Анна </a:t>
            </a:r>
          </a:p>
          <a:p>
            <a:pPr algn="ctr"/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654080" y="4941037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Мандрыка </a:t>
            </a:r>
          </a:p>
          <a:p>
            <a:pPr algn="ctr"/>
            <a:r>
              <a:rPr lang="ru-RU" dirty="0"/>
              <a:t>Арина </a:t>
            </a:r>
          </a:p>
          <a:p>
            <a:pPr algn="ctr"/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Донченко </a:t>
            </a:r>
          </a:p>
          <a:p>
            <a:pPr algn="ctr"/>
            <a:r>
              <a:rPr lang="ru-RU" dirty="0"/>
              <a:t>Дмитрий </a:t>
            </a:r>
          </a:p>
          <a:p>
            <a:pPr algn="ctr"/>
            <a:r>
              <a:rPr lang="ru-RU" dirty="0"/>
              <a:t>Антонович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0673" y="0"/>
            <a:ext cx="7590653" cy="94887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Постановка задач и их выполнение</a:t>
            </a:r>
            <a:r>
              <a:rPr lang="en-US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.</a:t>
            </a:r>
            <a:endParaRPr lang="ru-RU" b="1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72348" y="1157876"/>
            <a:ext cx="8359964" cy="3089659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22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22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Привести наш продукт в готовый вид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(автоматизировать теплицу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22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0673" y="4521813"/>
            <a:ext cx="935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Распределение:</a:t>
            </a: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Воронов Никита Рустамович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разработка мобильного приложения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Мандрыка Арина Юрьевна, Шершина Анна Исаевна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Создание веб – сайта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Алимов Альберт Радикович, Донченко Дмитрий Антонович</a:t>
            </a:r>
            <a:r>
              <a:rPr lang="ru-RU" sz="22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129" y="191281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KTF Jermilov Solid" panose="00000500000000000000" pitchFamily="2" charset="-52"/>
              </a:rPr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478082"/>
            <a:ext cx="5640636" cy="53799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15" y="37686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>
                <a:latin typeface="KTF Jermilov Solid" panose="00000500000000000000" pitchFamily="2" charset="-52"/>
              </a:rPr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805" y="361754"/>
            <a:ext cx="2484388" cy="4485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KTF Jermilov Solid" panose="00000500000000000000" pitchFamily="2" charset="-52"/>
              </a:rPr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KTF Jermilov Solid" panose="00000500000000000000" pitchFamily="2" charset="-52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031598" y="224415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KTF Jermilov Solid" panose="00000500000000000000" pitchFamily="2" charset="-52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1322550" y="2875002"/>
            <a:ext cx="9546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KTF Jermilov Solid" panose="00000500000000000000" pitchFamily="2" charset="-52"/>
              </a:rPr>
              <a:t>Спасибо</a:t>
            </a:r>
            <a:r>
              <a:rPr lang="en-US" sz="4000" dirty="0" smtClean="0">
                <a:latin typeface="KTF Jermilov Solid" panose="00000500000000000000" pitchFamily="2" charset="-52"/>
              </a:rPr>
              <a:t> </a:t>
            </a:r>
            <a:r>
              <a:rPr lang="ru-RU" sz="6600" dirty="0" smtClean="0">
                <a:latin typeface="KTF Jermilov Solid" panose="00000500000000000000" pitchFamily="2" charset="-52"/>
              </a:rPr>
              <a:t>за</a:t>
            </a:r>
            <a:r>
              <a:rPr lang="en-US" sz="4000" dirty="0" smtClean="0">
                <a:latin typeface="KTF Jermilov Solid" panose="00000500000000000000" pitchFamily="2" charset="-52"/>
              </a:rPr>
              <a:t> </a:t>
            </a:r>
            <a:r>
              <a:rPr lang="ru-RU" sz="6600" dirty="0" smtClean="0">
                <a:latin typeface="KTF Jermilov Solid" panose="00000500000000000000" pitchFamily="2" charset="-52"/>
              </a:rPr>
              <a:t>внимание</a:t>
            </a:r>
            <a:endParaRPr lang="ru-RU" sz="6600" dirty="0">
              <a:latin typeface="KTF Jermilov Solid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325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KTF Jermilov Solid</vt:lpstr>
      <vt:lpstr>Times New Roman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Student</cp:lastModifiedBy>
  <cp:revision>30</cp:revision>
  <dcterms:created xsi:type="dcterms:W3CDTF">2023-02-04T15:04:14Z</dcterms:created>
  <dcterms:modified xsi:type="dcterms:W3CDTF">2023-02-20T14:19:40Z</dcterms:modified>
</cp:coreProperties>
</file>